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69" r:id="rId6"/>
    <p:sldId id="259" r:id="rId7"/>
    <p:sldId id="262" r:id="rId8"/>
    <p:sldId id="260" r:id="rId9"/>
    <p:sldId id="263" r:id="rId10"/>
    <p:sldId id="273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F9933"/>
    <a:srgbClr val="FF99FF"/>
    <a:srgbClr val="FFFF99"/>
    <a:srgbClr val="9A3C6B"/>
    <a:srgbClr val="C3C70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B4E4CA-57F3-4446-AA79-84D0C89E18F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2065503-8127-4B6E-8B2F-AA6B731E79F9}">
      <dgm:prSet phldrT="[Текст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Растение</a:t>
          </a:r>
          <a:endParaRPr lang="ru-RU" dirty="0">
            <a:solidFill>
              <a:schemeClr val="tx1">
                <a:lumMod val="85000"/>
                <a:lumOff val="15000"/>
              </a:schemeClr>
            </a:solidFill>
            <a:latin typeface="Comic Sans MS" pitchFamily="66" charset="0"/>
          </a:endParaRPr>
        </a:p>
      </dgm:t>
    </dgm:pt>
    <dgm:pt modelId="{4547CC64-4FED-44D3-B721-6F0A6B7CEE2F}" type="parTrans" cxnId="{911DC4C8-1EE0-4A77-9643-81B6070591B4}">
      <dgm:prSet/>
      <dgm:spPr/>
      <dgm:t>
        <a:bodyPr/>
        <a:lstStyle/>
        <a:p>
          <a:endParaRPr lang="ru-RU"/>
        </a:p>
      </dgm:t>
    </dgm:pt>
    <dgm:pt modelId="{DD66F89F-09C9-44C5-BF09-8C0005F08879}" type="sibTrans" cxnId="{911DC4C8-1EE0-4A77-9643-81B6070591B4}">
      <dgm:prSet/>
      <dgm:spPr/>
      <dgm:t>
        <a:bodyPr/>
        <a:lstStyle/>
        <a:p>
          <a:endParaRPr lang="ru-RU"/>
        </a:p>
      </dgm:t>
    </dgm:pt>
    <dgm:pt modelId="{1D2D49A6-DE7A-4E06-99DB-A928A0595178}">
      <dgm:prSet phldrT="[Текст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Животное</a:t>
          </a:r>
        </a:p>
      </dgm:t>
    </dgm:pt>
    <dgm:pt modelId="{6BBFBCB3-1A25-4BAF-924B-E8A705787654}" type="parTrans" cxnId="{CA0A3C3F-D92E-4030-837C-5EBA36596C71}">
      <dgm:prSet/>
      <dgm:spPr/>
      <dgm:t>
        <a:bodyPr/>
        <a:lstStyle/>
        <a:p>
          <a:endParaRPr lang="ru-RU"/>
        </a:p>
      </dgm:t>
    </dgm:pt>
    <dgm:pt modelId="{C1D04803-E611-4AE0-8E3C-7D583C4E81F9}" type="sibTrans" cxnId="{CA0A3C3F-D92E-4030-837C-5EBA36596C71}">
      <dgm:prSet/>
      <dgm:spPr/>
      <dgm:t>
        <a:bodyPr/>
        <a:lstStyle/>
        <a:p>
          <a:endParaRPr lang="ru-RU"/>
        </a:p>
      </dgm:t>
    </dgm:pt>
    <dgm:pt modelId="{4C249DE1-14F6-402C-9E96-E8576083D031}">
      <dgm:prSet phldrT="[Текст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Здание</a:t>
          </a:r>
        </a:p>
      </dgm:t>
    </dgm:pt>
    <dgm:pt modelId="{CB0E56F7-290D-4AC8-9B85-3ABD50CF9EF5}" type="parTrans" cxnId="{F1BA393E-FD89-4036-88CC-5B30F3D9C51F}">
      <dgm:prSet/>
      <dgm:spPr/>
      <dgm:t>
        <a:bodyPr/>
        <a:lstStyle/>
        <a:p>
          <a:endParaRPr lang="ru-RU"/>
        </a:p>
      </dgm:t>
    </dgm:pt>
    <dgm:pt modelId="{2AF0442E-8A84-478C-895F-E6184D5F5144}" type="sibTrans" cxnId="{F1BA393E-FD89-4036-88CC-5B30F3D9C51F}">
      <dgm:prSet/>
      <dgm:spPr/>
      <dgm:t>
        <a:bodyPr/>
        <a:lstStyle/>
        <a:p>
          <a:endParaRPr lang="ru-RU"/>
        </a:p>
      </dgm:t>
    </dgm:pt>
    <dgm:pt modelId="{9F680E92-9FA0-49EA-BE58-37BA8756FDDF}">
      <dgm:prSet phldrT="[Текст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Явление природы</a:t>
          </a:r>
        </a:p>
      </dgm:t>
    </dgm:pt>
    <dgm:pt modelId="{79F0208D-F168-43D0-BF1B-064145E726B4}" type="parTrans" cxnId="{20230E3B-0D41-45F3-8A50-1BDCD9C7CF46}">
      <dgm:prSet/>
      <dgm:spPr/>
      <dgm:t>
        <a:bodyPr/>
        <a:lstStyle/>
        <a:p>
          <a:endParaRPr lang="ru-RU"/>
        </a:p>
      </dgm:t>
    </dgm:pt>
    <dgm:pt modelId="{6991DF13-5DA9-4FFB-8C4C-568EFC9EBC21}" type="sibTrans" cxnId="{20230E3B-0D41-45F3-8A50-1BDCD9C7CF46}">
      <dgm:prSet/>
      <dgm:spPr/>
      <dgm:t>
        <a:bodyPr/>
        <a:lstStyle/>
        <a:p>
          <a:endParaRPr lang="ru-RU"/>
        </a:p>
      </dgm:t>
    </dgm:pt>
    <dgm:pt modelId="{895807C1-0918-4372-98E4-C39A553391B5}">
      <dgm:prSet phldrT="[Текст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Игрушку</a:t>
          </a:r>
        </a:p>
      </dgm:t>
    </dgm:pt>
    <dgm:pt modelId="{4371FBC8-B4EB-43EE-890C-C241DAF08B01}" type="parTrans" cxnId="{040A1C84-BC8E-49B7-AA93-BAB027CA2E23}">
      <dgm:prSet/>
      <dgm:spPr/>
      <dgm:t>
        <a:bodyPr/>
        <a:lstStyle/>
        <a:p>
          <a:endParaRPr lang="ru-RU"/>
        </a:p>
      </dgm:t>
    </dgm:pt>
    <dgm:pt modelId="{5DEF3019-62B5-4485-A94C-6A0DFC704E86}" type="sibTrans" cxnId="{040A1C84-BC8E-49B7-AA93-BAB027CA2E23}">
      <dgm:prSet/>
      <dgm:spPr/>
      <dgm:t>
        <a:bodyPr/>
        <a:lstStyle/>
        <a:p>
          <a:endParaRPr lang="ru-RU"/>
        </a:p>
      </dgm:t>
    </dgm:pt>
    <dgm:pt modelId="{DD7AD35D-20FC-4731-9357-6CFC841436BA}" type="pres">
      <dgm:prSet presAssocID="{D1B4E4CA-57F3-4446-AA79-84D0C89E18F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F3A0EE-AC77-45F2-A902-523EEEE7C3AD}" type="pres">
      <dgm:prSet presAssocID="{C2065503-8127-4B6E-8B2F-AA6B731E79F9}" presName="node" presStyleLbl="node1" presStyleIdx="0" presStyleCnt="5" custLinFactNeighborX="-1513" custLinFactNeighborY="-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7587B-33BB-4A87-9E78-AE37F334184B}" type="pres">
      <dgm:prSet presAssocID="{DD66F89F-09C9-44C5-BF09-8C0005F08879}" presName="sibTrans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8CB3EAF5-0EDB-4D74-A5F0-24E4C5B0F1B1}" type="pres">
      <dgm:prSet presAssocID="{1D2D49A6-DE7A-4E06-99DB-A928A059517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22622-F3E0-4AFC-B4C8-ED914B861818}" type="pres">
      <dgm:prSet presAssocID="{C1D04803-E611-4AE0-8E3C-7D583C4E81F9}" presName="sibTrans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93C06B8-A0AC-4F83-B623-D719BA169B3B}" type="pres">
      <dgm:prSet presAssocID="{4C249DE1-14F6-402C-9E96-E8576083D03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2938A-86C6-4631-9765-E490EB60B4BD}" type="pres">
      <dgm:prSet presAssocID="{2AF0442E-8A84-478C-895F-E6184D5F5144}" presName="sibTrans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8EC3BC4-B781-4760-8B2F-33893762918B}" type="pres">
      <dgm:prSet presAssocID="{9F680E92-9FA0-49EA-BE58-37BA8756FDD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4E27B-6159-4CD5-8910-FF2E567C8979}" type="pres">
      <dgm:prSet presAssocID="{6991DF13-5DA9-4FFB-8C4C-568EFC9EBC21}" presName="sibTrans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E5849101-3D4F-4E4B-9DB5-944A153B2FA6}" type="pres">
      <dgm:prSet presAssocID="{895807C1-0918-4372-98E4-C39A553391B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0A1C84-BC8E-49B7-AA93-BAB027CA2E23}" srcId="{D1B4E4CA-57F3-4446-AA79-84D0C89E18FB}" destId="{895807C1-0918-4372-98E4-C39A553391B5}" srcOrd="4" destOrd="0" parTransId="{4371FBC8-B4EB-43EE-890C-C241DAF08B01}" sibTransId="{5DEF3019-62B5-4485-A94C-6A0DFC704E86}"/>
    <dgm:cxn modelId="{E5405530-6966-4D2C-A127-9D10FCB7F9A1}" type="presOf" srcId="{9F680E92-9FA0-49EA-BE58-37BA8756FDDF}" destId="{68EC3BC4-B781-4760-8B2F-33893762918B}" srcOrd="0" destOrd="0" presId="urn:microsoft.com/office/officeart/2005/8/layout/default"/>
    <dgm:cxn modelId="{B44E8AF2-7480-4173-8CCA-61201F47FE0F}" type="presOf" srcId="{C2065503-8127-4B6E-8B2F-AA6B731E79F9}" destId="{B6F3A0EE-AC77-45F2-A902-523EEEE7C3AD}" srcOrd="0" destOrd="0" presId="urn:microsoft.com/office/officeart/2005/8/layout/default"/>
    <dgm:cxn modelId="{C41FC8A6-8C07-4478-B3B1-1E93BAAA9451}" type="presOf" srcId="{4C249DE1-14F6-402C-9E96-E8576083D031}" destId="{393C06B8-A0AC-4F83-B623-D719BA169B3B}" srcOrd="0" destOrd="0" presId="urn:microsoft.com/office/officeart/2005/8/layout/default"/>
    <dgm:cxn modelId="{CA0A3C3F-D92E-4030-837C-5EBA36596C71}" srcId="{D1B4E4CA-57F3-4446-AA79-84D0C89E18FB}" destId="{1D2D49A6-DE7A-4E06-99DB-A928A0595178}" srcOrd="1" destOrd="0" parTransId="{6BBFBCB3-1A25-4BAF-924B-E8A705787654}" sibTransId="{C1D04803-E611-4AE0-8E3C-7D583C4E81F9}"/>
    <dgm:cxn modelId="{D3B43B12-91A1-4CA4-BF1C-D73BED80967D}" type="presOf" srcId="{895807C1-0918-4372-98E4-C39A553391B5}" destId="{E5849101-3D4F-4E4B-9DB5-944A153B2FA6}" srcOrd="0" destOrd="0" presId="urn:microsoft.com/office/officeart/2005/8/layout/default"/>
    <dgm:cxn modelId="{20230E3B-0D41-45F3-8A50-1BDCD9C7CF46}" srcId="{D1B4E4CA-57F3-4446-AA79-84D0C89E18FB}" destId="{9F680E92-9FA0-49EA-BE58-37BA8756FDDF}" srcOrd="3" destOrd="0" parTransId="{79F0208D-F168-43D0-BF1B-064145E726B4}" sibTransId="{6991DF13-5DA9-4FFB-8C4C-568EFC9EBC21}"/>
    <dgm:cxn modelId="{E4C861E9-DBA0-4362-AA80-EB7673098E9D}" type="presOf" srcId="{D1B4E4CA-57F3-4446-AA79-84D0C89E18FB}" destId="{DD7AD35D-20FC-4731-9357-6CFC841436BA}" srcOrd="0" destOrd="0" presId="urn:microsoft.com/office/officeart/2005/8/layout/default"/>
    <dgm:cxn modelId="{F1BA393E-FD89-4036-88CC-5B30F3D9C51F}" srcId="{D1B4E4CA-57F3-4446-AA79-84D0C89E18FB}" destId="{4C249DE1-14F6-402C-9E96-E8576083D031}" srcOrd="2" destOrd="0" parTransId="{CB0E56F7-290D-4AC8-9B85-3ABD50CF9EF5}" sibTransId="{2AF0442E-8A84-478C-895F-E6184D5F5144}"/>
    <dgm:cxn modelId="{911DC4C8-1EE0-4A77-9643-81B6070591B4}" srcId="{D1B4E4CA-57F3-4446-AA79-84D0C89E18FB}" destId="{C2065503-8127-4B6E-8B2F-AA6B731E79F9}" srcOrd="0" destOrd="0" parTransId="{4547CC64-4FED-44D3-B721-6F0A6B7CEE2F}" sibTransId="{DD66F89F-09C9-44C5-BF09-8C0005F08879}"/>
    <dgm:cxn modelId="{AD016A3D-5D4F-4F6A-9116-596CB37E8BE8}" type="presOf" srcId="{1D2D49A6-DE7A-4E06-99DB-A928A0595178}" destId="{8CB3EAF5-0EDB-4D74-A5F0-24E4C5B0F1B1}" srcOrd="0" destOrd="0" presId="urn:microsoft.com/office/officeart/2005/8/layout/default"/>
    <dgm:cxn modelId="{1B362C76-A0E0-4DC2-A276-3544A07BAA1E}" type="presParOf" srcId="{DD7AD35D-20FC-4731-9357-6CFC841436BA}" destId="{B6F3A0EE-AC77-45F2-A902-523EEEE7C3AD}" srcOrd="0" destOrd="0" presId="urn:microsoft.com/office/officeart/2005/8/layout/default"/>
    <dgm:cxn modelId="{D9250AB8-ABFA-4D2E-B381-5388E5FC97EE}" type="presParOf" srcId="{DD7AD35D-20FC-4731-9357-6CFC841436BA}" destId="{4247587B-33BB-4A87-9E78-AE37F334184B}" srcOrd="1" destOrd="0" presId="urn:microsoft.com/office/officeart/2005/8/layout/default"/>
    <dgm:cxn modelId="{72444A2C-705F-40C9-A415-2E14D9155CCD}" type="presParOf" srcId="{DD7AD35D-20FC-4731-9357-6CFC841436BA}" destId="{8CB3EAF5-0EDB-4D74-A5F0-24E4C5B0F1B1}" srcOrd="2" destOrd="0" presId="urn:microsoft.com/office/officeart/2005/8/layout/default"/>
    <dgm:cxn modelId="{AEE1B7AA-0C4F-4F39-A05E-C22A1046F55F}" type="presParOf" srcId="{DD7AD35D-20FC-4731-9357-6CFC841436BA}" destId="{61022622-F3E0-4AFC-B4C8-ED914B861818}" srcOrd="3" destOrd="0" presId="urn:microsoft.com/office/officeart/2005/8/layout/default"/>
    <dgm:cxn modelId="{AF854D2B-4540-4B14-B7A3-25F680C9FE92}" type="presParOf" srcId="{DD7AD35D-20FC-4731-9357-6CFC841436BA}" destId="{393C06B8-A0AC-4F83-B623-D719BA169B3B}" srcOrd="4" destOrd="0" presId="urn:microsoft.com/office/officeart/2005/8/layout/default"/>
    <dgm:cxn modelId="{940AD233-E17D-46E8-80FD-135F6F770F38}" type="presParOf" srcId="{DD7AD35D-20FC-4731-9357-6CFC841436BA}" destId="{A722938A-86C6-4631-9765-E490EB60B4BD}" srcOrd="5" destOrd="0" presId="urn:microsoft.com/office/officeart/2005/8/layout/default"/>
    <dgm:cxn modelId="{3C337FC6-1EE6-45A9-A86A-732862822CF1}" type="presParOf" srcId="{DD7AD35D-20FC-4731-9357-6CFC841436BA}" destId="{68EC3BC4-B781-4760-8B2F-33893762918B}" srcOrd="6" destOrd="0" presId="urn:microsoft.com/office/officeart/2005/8/layout/default"/>
    <dgm:cxn modelId="{DC9DFE39-5784-412D-89B7-BBC9362A62E5}" type="presParOf" srcId="{DD7AD35D-20FC-4731-9357-6CFC841436BA}" destId="{F4B4E27B-6159-4CD5-8910-FF2E567C8979}" srcOrd="7" destOrd="0" presId="urn:microsoft.com/office/officeart/2005/8/layout/default"/>
    <dgm:cxn modelId="{BD4D04F6-3DA3-4D5A-8C21-50521BF2C761}" type="presParOf" srcId="{DD7AD35D-20FC-4731-9357-6CFC841436BA}" destId="{E5849101-3D4F-4E4B-9DB5-944A153B2FA6}" srcOrd="8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6799D3-9A88-4F09-BDDC-7EE0F4C8DC67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EB19F5-2434-4BAD-AEC7-C94588B8FFFD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Comic Sans MS" pitchFamily="66" charset="0"/>
            </a:rPr>
            <a:t>Ваша фамилия</a:t>
          </a:r>
          <a:endParaRPr lang="ru-RU" sz="2000" b="1" dirty="0">
            <a:solidFill>
              <a:srgbClr val="002060"/>
            </a:solidFill>
            <a:latin typeface="Comic Sans MS" pitchFamily="66" charset="0"/>
          </a:endParaRPr>
        </a:p>
      </dgm:t>
    </dgm:pt>
    <dgm:pt modelId="{3158AFE1-3C8F-4239-B9C6-07884BA03DA3}" type="parTrans" cxnId="{9899CD18-536C-4E32-91FD-07A2616F1279}">
      <dgm:prSet/>
      <dgm:spPr/>
      <dgm:t>
        <a:bodyPr/>
        <a:lstStyle/>
        <a:p>
          <a:endParaRPr lang="ru-RU"/>
        </a:p>
      </dgm:t>
    </dgm:pt>
    <dgm:pt modelId="{424F942E-4B5A-4621-81B3-0F5625C61F17}" type="sibTrans" cxnId="{9899CD18-536C-4E32-91FD-07A2616F1279}">
      <dgm:prSet/>
      <dgm:spPr/>
      <dgm:t>
        <a:bodyPr/>
        <a:lstStyle/>
        <a:p>
          <a:endParaRPr lang="ru-RU"/>
        </a:p>
      </dgm:t>
    </dgm:pt>
    <dgm:pt modelId="{60C0C425-880A-45A8-A97C-286920C12E08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600" b="0" dirty="0" smtClean="0">
              <a:solidFill>
                <a:srgbClr val="002060"/>
              </a:solidFill>
              <a:latin typeface="Comic Sans MS" pitchFamily="66" charset="0"/>
            </a:rPr>
            <a:t>Почему ваша семья носит именно эту фамилию?</a:t>
          </a:r>
          <a:endParaRPr lang="ru-RU" sz="1600" b="0" dirty="0">
            <a:solidFill>
              <a:srgbClr val="002060"/>
            </a:solidFill>
            <a:latin typeface="Comic Sans MS" pitchFamily="66" charset="0"/>
          </a:endParaRPr>
        </a:p>
      </dgm:t>
    </dgm:pt>
    <dgm:pt modelId="{9B40403E-3173-4DD5-B2B9-589F2A131A49}" type="parTrans" cxnId="{2F4ECF4B-616F-47A4-A389-168AEAE592AF}">
      <dgm:prSet/>
      <dgm:spPr/>
      <dgm:t>
        <a:bodyPr/>
        <a:lstStyle/>
        <a:p>
          <a:endParaRPr lang="ru-RU"/>
        </a:p>
      </dgm:t>
    </dgm:pt>
    <dgm:pt modelId="{BCA97FF4-0F4D-48B7-A1EA-A80743908C44}" type="sibTrans" cxnId="{2F4ECF4B-616F-47A4-A389-168AEAE592AF}">
      <dgm:prSet/>
      <dgm:spPr/>
      <dgm:t>
        <a:bodyPr/>
        <a:lstStyle/>
        <a:p>
          <a:endParaRPr lang="ru-RU"/>
        </a:p>
      </dgm:t>
    </dgm:pt>
    <dgm:pt modelId="{3D05DF42-4C26-4D12-92C7-2A3EA6A520CB}">
      <dgm:prSet phldrT="[Текст]" custT="1"/>
      <dgm:spPr>
        <a:solidFill>
          <a:srgbClr val="FFFF99">
            <a:alpha val="89804"/>
          </a:srgbClr>
        </a:solidFill>
      </dgm:spPr>
      <dgm:t>
        <a:bodyPr/>
        <a:lstStyle/>
        <a:p>
          <a:r>
            <a:rPr lang="ru-RU" sz="1600" b="0" dirty="0" smtClean="0">
              <a:solidFill>
                <a:srgbClr val="002060"/>
              </a:solidFill>
              <a:latin typeface="Comic Sans MS" pitchFamily="66" charset="0"/>
            </a:rPr>
            <a:t>Кем были ваши предки?</a:t>
          </a:r>
          <a:endParaRPr lang="ru-RU" sz="1600" b="0" dirty="0">
            <a:solidFill>
              <a:srgbClr val="002060"/>
            </a:solidFill>
            <a:latin typeface="Comic Sans MS" pitchFamily="66" charset="0"/>
          </a:endParaRPr>
        </a:p>
      </dgm:t>
    </dgm:pt>
    <dgm:pt modelId="{CDF6E795-20B3-4FA1-9034-6568DDC8390C}" type="parTrans" cxnId="{F8AA1BD0-2F03-4DC1-8B7F-33636D113EE4}">
      <dgm:prSet/>
      <dgm:spPr/>
      <dgm:t>
        <a:bodyPr/>
        <a:lstStyle/>
        <a:p>
          <a:endParaRPr lang="ru-RU"/>
        </a:p>
      </dgm:t>
    </dgm:pt>
    <dgm:pt modelId="{E80E095C-E89D-4981-A272-DE5C2F71C18A}" type="sibTrans" cxnId="{F8AA1BD0-2F03-4DC1-8B7F-33636D113EE4}">
      <dgm:prSet/>
      <dgm:spPr/>
      <dgm:t>
        <a:bodyPr/>
        <a:lstStyle/>
        <a:p>
          <a:endParaRPr lang="ru-RU"/>
        </a:p>
      </dgm:t>
    </dgm:pt>
    <dgm:pt modelId="{4FD23E81-1A86-48B8-9946-4A5E8731941C}">
      <dgm:prSet phldrT="[Текст]" custT="1"/>
      <dgm:spPr>
        <a:solidFill>
          <a:srgbClr val="FF99FF">
            <a:alpha val="89804"/>
          </a:srgbClr>
        </a:solidFill>
      </dgm:spPr>
      <dgm:t>
        <a:bodyPr/>
        <a:lstStyle/>
        <a:p>
          <a:r>
            <a:rPr lang="ru-RU" sz="1600" b="0" dirty="0" smtClean="0">
              <a:solidFill>
                <a:srgbClr val="002060"/>
              </a:solidFill>
              <a:latin typeface="Comic Sans MS" pitchFamily="66" charset="0"/>
            </a:rPr>
            <a:t>Чем они были знамениты?</a:t>
          </a:r>
          <a:endParaRPr lang="ru-RU" sz="1600" b="0" dirty="0">
            <a:solidFill>
              <a:srgbClr val="002060"/>
            </a:solidFill>
            <a:latin typeface="Comic Sans MS" pitchFamily="66" charset="0"/>
          </a:endParaRPr>
        </a:p>
      </dgm:t>
    </dgm:pt>
    <dgm:pt modelId="{ACDCC9DB-B446-444D-A89B-F233933FAD06}" type="parTrans" cxnId="{4CC8D620-446D-4880-9979-52D05FE8716F}">
      <dgm:prSet/>
      <dgm:spPr/>
      <dgm:t>
        <a:bodyPr/>
        <a:lstStyle/>
        <a:p>
          <a:endParaRPr lang="ru-RU"/>
        </a:p>
      </dgm:t>
    </dgm:pt>
    <dgm:pt modelId="{51CFD02F-D102-4149-9BD3-7D410D426BCA}" type="sibTrans" cxnId="{4CC8D620-446D-4880-9979-52D05FE8716F}">
      <dgm:prSet/>
      <dgm:spPr/>
      <dgm:t>
        <a:bodyPr/>
        <a:lstStyle/>
        <a:p>
          <a:endParaRPr lang="ru-RU"/>
        </a:p>
      </dgm:t>
    </dgm:pt>
    <dgm:pt modelId="{D3D19256-BABB-4B9F-B98F-E2D98EF2FD2C}">
      <dgm:prSet phldrT="[Текст]" custT="1"/>
      <dgm:spPr>
        <a:solidFill>
          <a:srgbClr val="FF9933">
            <a:alpha val="89804"/>
          </a:srgbClr>
        </a:solidFill>
      </dgm:spPr>
      <dgm:t>
        <a:bodyPr/>
        <a:lstStyle/>
        <a:p>
          <a:r>
            <a:rPr lang="ru-RU" sz="1600" b="0" dirty="0" smtClean="0">
              <a:solidFill>
                <a:srgbClr val="002060"/>
              </a:solidFill>
              <a:latin typeface="Comic Sans MS" pitchFamily="66" charset="0"/>
            </a:rPr>
            <a:t>От чего или кого она произошла?</a:t>
          </a:r>
          <a:endParaRPr lang="ru-RU" sz="1600" b="0" dirty="0">
            <a:solidFill>
              <a:srgbClr val="002060"/>
            </a:solidFill>
            <a:latin typeface="Comic Sans MS" pitchFamily="66" charset="0"/>
          </a:endParaRPr>
        </a:p>
      </dgm:t>
    </dgm:pt>
    <dgm:pt modelId="{5CF7A776-822F-4819-BC8D-6B0A89E4951C}" type="parTrans" cxnId="{FB3120BF-4EE2-4192-AAC8-9588FE3A6660}">
      <dgm:prSet/>
      <dgm:spPr/>
      <dgm:t>
        <a:bodyPr/>
        <a:lstStyle/>
        <a:p>
          <a:endParaRPr lang="ru-RU"/>
        </a:p>
      </dgm:t>
    </dgm:pt>
    <dgm:pt modelId="{4DEBD24A-F22C-48ED-AF65-D7F1CB69D3F7}" type="sibTrans" cxnId="{FB3120BF-4EE2-4192-AAC8-9588FE3A6660}">
      <dgm:prSet/>
      <dgm:spPr/>
      <dgm:t>
        <a:bodyPr/>
        <a:lstStyle/>
        <a:p>
          <a:endParaRPr lang="ru-RU"/>
        </a:p>
      </dgm:t>
    </dgm:pt>
    <dgm:pt modelId="{7585BE75-7FF4-4981-9F13-983E691BE9F0}">
      <dgm:prSet phldrT="[Текст]" custT="1"/>
      <dgm:spPr>
        <a:solidFill>
          <a:srgbClr val="9999FF">
            <a:alpha val="89804"/>
          </a:srgbClr>
        </a:solidFill>
      </dgm:spPr>
      <dgm:t>
        <a:bodyPr/>
        <a:lstStyle/>
        <a:p>
          <a:r>
            <a:rPr lang="ru-RU" sz="1600" b="0" dirty="0" smtClean="0">
              <a:solidFill>
                <a:srgbClr val="002060"/>
              </a:solidFill>
              <a:latin typeface="Comic Sans MS" pitchFamily="66" charset="0"/>
            </a:rPr>
            <a:t>Название местности</a:t>
          </a:r>
          <a:endParaRPr lang="ru-RU" sz="1600" b="0" dirty="0">
            <a:solidFill>
              <a:srgbClr val="002060"/>
            </a:solidFill>
            <a:latin typeface="Comic Sans MS" pitchFamily="66" charset="0"/>
          </a:endParaRPr>
        </a:p>
      </dgm:t>
    </dgm:pt>
    <dgm:pt modelId="{E4B1C2F1-CE5F-44AD-B1FF-FF4B1025E28D}" type="parTrans" cxnId="{26C3BB40-A5F0-4569-8FA5-6B2D728C97B8}">
      <dgm:prSet/>
      <dgm:spPr/>
      <dgm:t>
        <a:bodyPr/>
        <a:lstStyle/>
        <a:p>
          <a:endParaRPr lang="ru-RU"/>
        </a:p>
      </dgm:t>
    </dgm:pt>
    <dgm:pt modelId="{1AEC47D3-8A9D-417E-8E55-AC0C7F4944C2}" type="sibTrans" cxnId="{26C3BB40-A5F0-4569-8FA5-6B2D728C97B8}">
      <dgm:prSet/>
      <dgm:spPr/>
      <dgm:t>
        <a:bodyPr/>
        <a:lstStyle/>
        <a:p>
          <a:endParaRPr lang="ru-RU"/>
        </a:p>
      </dgm:t>
    </dgm:pt>
    <dgm:pt modelId="{4337755A-1B56-48B9-A92D-A0F8DF1FF0F5}" type="pres">
      <dgm:prSet presAssocID="{CA6799D3-9A88-4F09-BDDC-7EE0F4C8DC6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6F451A6-F452-4A01-9DB6-DF4DBDE392A3}" type="pres">
      <dgm:prSet presAssocID="{2BEB19F5-2434-4BAD-AEC7-C94588B8FFFD}" presName="hierRoot1" presStyleCnt="0"/>
      <dgm:spPr/>
    </dgm:pt>
    <dgm:pt modelId="{FC03A8CC-F001-41AF-B0D2-EA2D926EF380}" type="pres">
      <dgm:prSet presAssocID="{2BEB19F5-2434-4BAD-AEC7-C94588B8FFFD}" presName="composite" presStyleCnt="0"/>
      <dgm:spPr/>
    </dgm:pt>
    <dgm:pt modelId="{9AA02D38-6178-44DD-9A5F-84783E292521}" type="pres">
      <dgm:prSet presAssocID="{2BEB19F5-2434-4BAD-AEC7-C94588B8FFFD}" presName="background" presStyleLbl="node0" presStyleIdx="0" presStyleCnt="1"/>
      <dgm:spPr/>
    </dgm:pt>
    <dgm:pt modelId="{218FF1FE-A37B-4592-86C1-FF0617259F9B}" type="pres">
      <dgm:prSet presAssocID="{2BEB19F5-2434-4BAD-AEC7-C94588B8FFFD}" presName="text" presStyleLbl="fgAcc0" presStyleIdx="0" presStyleCnt="1" custScaleX="371721" custScaleY="145057" custLinFactY="-70711" custLinFactNeighborX="-5351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27E38C-C336-4B3A-9AD2-78597D29E795}" type="pres">
      <dgm:prSet presAssocID="{2BEB19F5-2434-4BAD-AEC7-C94588B8FFFD}" presName="hierChild2" presStyleCnt="0"/>
      <dgm:spPr/>
    </dgm:pt>
    <dgm:pt modelId="{45261C8B-7E0B-4DA5-A4DB-AE8517F5241B}" type="pres">
      <dgm:prSet presAssocID="{9B40403E-3173-4DD5-B2B9-589F2A131A49}" presName="Name10" presStyleLbl="parChTrans1D2" presStyleIdx="0" presStyleCnt="2"/>
      <dgm:spPr/>
      <dgm:t>
        <a:bodyPr/>
        <a:lstStyle/>
        <a:p>
          <a:endParaRPr lang="ru-RU"/>
        </a:p>
      </dgm:t>
    </dgm:pt>
    <dgm:pt modelId="{6D0FF518-FDC0-473A-AA2C-38881D795B20}" type="pres">
      <dgm:prSet presAssocID="{60C0C425-880A-45A8-A97C-286920C12E08}" presName="hierRoot2" presStyleCnt="0"/>
      <dgm:spPr/>
    </dgm:pt>
    <dgm:pt modelId="{35C91E98-63A4-4562-89EA-E53B9CFD0FBE}" type="pres">
      <dgm:prSet presAssocID="{60C0C425-880A-45A8-A97C-286920C12E08}" presName="composite2" presStyleCnt="0"/>
      <dgm:spPr/>
    </dgm:pt>
    <dgm:pt modelId="{F4E909DE-500E-48B5-B68F-853C44944CC3}" type="pres">
      <dgm:prSet presAssocID="{60C0C425-880A-45A8-A97C-286920C12E08}" presName="background2" presStyleLbl="node2" presStyleIdx="0" presStyleCnt="2"/>
      <dgm:spPr/>
    </dgm:pt>
    <dgm:pt modelId="{DDF59AB0-15B5-4533-B773-0056768040BC}" type="pres">
      <dgm:prSet presAssocID="{60C0C425-880A-45A8-A97C-286920C12E08}" presName="text2" presStyleLbl="fgAcc2" presStyleIdx="0" presStyleCnt="2" custScaleX="326920" custScaleY="187530" custLinFactNeighborX="-63347" custLinFactNeighborY="-96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78444A-5620-4FED-886B-28F728E01011}" type="pres">
      <dgm:prSet presAssocID="{60C0C425-880A-45A8-A97C-286920C12E08}" presName="hierChild3" presStyleCnt="0"/>
      <dgm:spPr/>
    </dgm:pt>
    <dgm:pt modelId="{D5ED9D98-6800-4B56-994D-0B7ABBBC2823}" type="pres">
      <dgm:prSet presAssocID="{CDF6E795-20B3-4FA1-9034-6568DDC8390C}" presName="Name17" presStyleLbl="parChTrans1D3" presStyleIdx="0" presStyleCnt="3"/>
      <dgm:spPr/>
      <dgm:t>
        <a:bodyPr/>
        <a:lstStyle/>
        <a:p>
          <a:endParaRPr lang="ru-RU"/>
        </a:p>
      </dgm:t>
    </dgm:pt>
    <dgm:pt modelId="{C885B40E-952A-454C-8609-799E1F5D8563}" type="pres">
      <dgm:prSet presAssocID="{3D05DF42-4C26-4D12-92C7-2A3EA6A520CB}" presName="hierRoot3" presStyleCnt="0"/>
      <dgm:spPr/>
    </dgm:pt>
    <dgm:pt modelId="{190B99BF-0E8E-4424-A2EB-C4FC1F195426}" type="pres">
      <dgm:prSet presAssocID="{3D05DF42-4C26-4D12-92C7-2A3EA6A520CB}" presName="composite3" presStyleCnt="0"/>
      <dgm:spPr/>
    </dgm:pt>
    <dgm:pt modelId="{1AE6098E-CD60-4D3E-B15C-52469C4BB69E}" type="pres">
      <dgm:prSet presAssocID="{3D05DF42-4C26-4D12-92C7-2A3EA6A520CB}" presName="background3" presStyleLbl="node3" presStyleIdx="0" presStyleCnt="3"/>
      <dgm:spPr/>
    </dgm:pt>
    <dgm:pt modelId="{07AC07F5-6D54-4D05-B151-07108CB80281}" type="pres">
      <dgm:prSet presAssocID="{3D05DF42-4C26-4D12-92C7-2A3EA6A520CB}" presName="text3" presStyleLbl="fgAcc3" presStyleIdx="0" presStyleCnt="3" custScaleX="271925" custScaleY="178979" custLinFactNeighborX="-6561" custLinFactNeighborY="-6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414A32-8FB5-440C-8A83-4B4B96D05742}" type="pres">
      <dgm:prSet presAssocID="{3D05DF42-4C26-4D12-92C7-2A3EA6A520CB}" presName="hierChild4" presStyleCnt="0"/>
      <dgm:spPr/>
    </dgm:pt>
    <dgm:pt modelId="{9F580225-98F7-4086-82AB-C18D6179DB3A}" type="pres">
      <dgm:prSet presAssocID="{ACDCC9DB-B446-444D-A89B-F233933FAD06}" presName="Name17" presStyleLbl="parChTrans1D3" presStyleIdx="1" presStyleCnt="3"/>
      <dgm:spPr/>
      <dgm:t>
        <a:bodyPr/>
        <a:lstStyle/>
        <a:p>
          <a:endParaRPr lang="ru-RU"/>
        </a:p>
      </dgm:t>
    </dgm:pt>
    <dgm:pt modelId="{1AC4B527-DAEF-459B-86E3-CB55D11A2783}" type="pres">
      <dgm:prSet presAssocID="{4FD23E81-1A86-48B8-9946-4A5E8731941C}" presName="hierRoot3" presStyleCnt="0"/>
      <dgm:spPr/>
    </dgm:pt>
    <dgm:pt modelId="{02DCAA0F-7A8A-484C-AB2E-06975D7351FA}" type="pres">
      <dgm:prSet presAssocID="{4FD23E81-1A86-48B8-9946-4A5E8731941C}" presName="composite3" presStyleCnt="0"/>
      <dgm:spPr/>
    </dgm:pt>
    <dgm:pt modelId="{D84E3129-D4FE-4117-8C31-F74D310C41A5}" type="pres">
      <dgm:prSet presAssocID="{4FD23E81-1A86-48B8-9946-4A5E8731941C}" presName="background3" presStyleLbl="node3" presStyleIdx="1" presStyleCnt="3"/>
      <dgm:spPr/>
    </dgm:pt>
    <dgm:pt modelId="{17ACD001-ACA1-4DA1-89CC-E171578D3AE2}" type="pres">
      <dgm:prSet presAssocID="{4FD23E81-1A86-48B8-9946-4A5E8731941C}" presName="text3" presStyleLbl="fgAcc3" presStyleIdx="1" presStyleCnt="3" custScaleX="268500" custScaleY="154474" custLinFactNeighborX="64033" custLinFactNeighborY="-146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E5EA21-DE56-40C1-A087-03853A35AA0E}" type="pres">
      <dgm:prSet presAssocID="{4FD23E81-1A86-48B8-9946-4A5E8731941C}" presName="hierChild4" presStyleCnt="0"/>
      <dgm:spPr/>
    </dgm:pt>
    <dgm:pt modelId="{F3DD55A6-8C40-4525-B5EE-D7CB4276793F}" type="pres">
      <dgm:prSet presAssocID="{5CF7A776-822F-4819-BC8D-6B0A89E4951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F73BD6C-D0D5-4158-A14F-B0F77AF5B379}" type="pres">
      <dgm:prSet presAssocID="{D3D19256-BABB-4B9F-B98F-E2D98EF2FD2C}" presName="hierRoot2" presStyleCnt="0"/>
      <dgm:spPr/>
    </dgm:pt>
    <dgm:pt modelId="{69315422-49BD-4BCE-8F68-F39AF5DDEFE1}" type="pres">
      <dgm:prSet presAssocID="{D3D19256-BABB-4B9F-B98F-E2D98EF2FD2C}" presName="composite2" presStyleCnt="0"/>
      <dgm:spPr/>
    </dgm:pt>
    <dgm:pt modelId="{288B60D1-20BC-4DC7-8525-2D28C44F638C}" type="pres">
      <dgm:prSet presAssocID="{D3D19256-BABB-4B9F-B98F-E2D98EF2FD2C}" presName="background2" presStyleLbl="node2" presStyleIdx="1" presStyleCnt="2"/>
      <dgm:spPr/>
    </dgm:pt>
    <dgm:pt modelId="{47A031BA-4DE9-4C5E-9967-1BA7A5DF90C8}" type="pres">
      <dgm:prSet presAssocID="{D3D19256-BABB-4B9F-B98F-E2D98EF2FD2C}" presName="text2" presStyleLbl="fgAcc2" presStyleIdx="1" presStyleCnt="2" custScaleX="307411" custScaleY="191891" custLinFactNeighborX="-6561" custLinFactNeighborY="-6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A4B988-1FEF-420D-95DD-0717E3CEE45D}" type="pres">
      <dgm:prSet presAssocID="{D3D19256-BABB-4B9F-B98F-E2D98EF2FD2C}" presName="hierChild3" presStyleCnt="0"/>
      <dgm:spPr/>
    </dgm:pt>
    <dgm:pt modelId="{877C60C9-4D37-4CE2-ABF0-625AFC78A9D3}" type="pres">
      <dgm:prSet presAssocID="{E4B1C2F1-CE5F-44AD-B1FF-FF4B1025E28D}" presName="Name17" presStyleLbl="parChTrans1D3" presStyleIdx="2" presStyleCnt="3"/>
      <dgm:spPr/>
      <dgm:t>
        <a:bodyPr/>
        <a:lstStyle/>
        <a:p>
          <a:endParaRPr lang="ru-RU"/>
        </a:p>
      </dgm:t>
    </dgm:pt>
    <dgm:pt modelId="{E56EAC6D-7C11-4AA5-A740-B7AD3FE0C5BC}" type="pres">
      <dgm:prSet presAssocID="{7585BE75-7FF4-4981-9F13-983E691BE9F0}" presName="hierRoot3" presStyleCnt="0"/>
      <dgm:spPr/>
    </dgm:pt>
    <dgm:pt modelId="{D5F5A799-CC3E-466E-9B4C-49B72DEEB6F9}" type="pres">
      <dgm:prSet presAssocID="{7585BE75-7FF4-4981-9F13-983E691BE9F0}" presName="composite3" presStyleCnt="0"/>
      <dgm:spPr/>
    </dgm:pt>
    <dgm:pt modelId="{1522369C-18B3-464A-8EBE-BE5B1AFC455C}" type="pres">
      <dgm:prSet presAssocID="{7585BE75-7FF4-4981-9F13-983E691BE9F0}" presName="background3" presStyleLbl="node3" presStyleIdx="2" presStyleCnt="3"/>
      <dgm:spPr/>
    </dgm:pt>
    <dgm:pt modelId="{FF8DA9DA-EAF5-4BBC-968F-2E06EA6E96E5}" type="pres">
      <dgm:prSet presAssocID="{7585BE75-7FF4-4981-9F13-983E691BE9F0}" presName="text3" presStyleLbl="fgAcc3" presStyleIdx="2" presStyleCnt="3" custScaleX="298599" custScaleY="124506" custLinFactY="100000" custLinFactNeighborX="-12661" custLinFactNeighborY="1112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C40C52-35A4-44F3-9253-C6C347AADAD3}" type="pres">
      <dgm:prSet presAssocID="{7585BE75-7FF4-4981-9F13-983E691BE9F0}" presName="hierChild4" presStyleCnt="0"/>
      <dgm:spPr/>
    </dgm:pt>
  </dgm:ptLst>
  <dgm:cxnLst>
    <dgm:cxn modelId="{24388C98-6754-4C87-BF26-68FB7DE31781}" type="presOf" srcId="{3D05DF42-4C26-4D12-92C7-2A3EA6A520CB}" destId="{07AC07F5-6D54-4D05-B151-07108CB80281}" srcOrd="0" destOrd="0" presId="urn:microsoft.com/office/officeart/2005/8/layout/hierarchy1"/>
    <dgm:cxn modelId="{26C3BB40-A5F0-4569-8FA5-6B2D728C97B8}" srcId="{D3D19256-BABB-4B9F-B98F-E2D98EF2FD2C}" destId="{7585BE75-7FF4-4981-9F13-983E691BE9F0}" srcOrd="0" destOrd="0" parTransId="{E4B1C2F1-CE5F-44AD-B1FF-FF4B1025E28D}" sibTransId="{1AEC47D3-8A9D-417E-8E55-AC0C7F4944C2}"/>
    <dgm:cxn modelId="{4CC8D620-446D-4880-9979-52D05FE8716F}" srcId="{60C0C425-880A-45A8-A97C-286920C12E08}" destId="{4FD23E81-1A86-48B8-9946-4A5E8731941C}" srcOrd="1" destOrd="0" parTransId="{ACDCC9DB-B446-444D-A89B-F233933FAD06}" sibTransId="{51CFD02F-D102-4149-9BD3-7D410D426BCA}"/>
    <dgm:cxn modelId="{2F4ECF4B-616F-47A4-A389-168AEAE592AF}" srcId="{2BEB19F5-2434-4BAD-AEC7-C94588B8FFFD}" destId="{60C0C425-880A-45A8-A97C-286920C12E08}" srcOrd="0" destOrd="0" parTransId="{9B40403E-3173-4DD5-B2B9-589F2A131A49}" sibTransId="{BCA97FF4-0F4D-48B7-A1EA-A80743908C44}"/>
    <dgm:cxn modelId="{4FA4B453-1059-4D76-96F5-3BB155829959}" type="presOf" srcId="{60C0C425-880A-45A8-A97C-286920C12E08}" destId="{DDF59AB0-15B5-4533-B773-0056768040BC}" srcOrd="0" destOrd="0" presId="urn:microsoft.com/office/officeart/2005/8/layout/hierarchy1"/>
    <dgm:cxn modelId="{FB3120BF-4EE2-4192-AAC8-9588FE3A6660}" srcId="{2BEB19F5-2434-4BAD-AEC7-C94588B8FFFD}" destId="{D3D19256-BABB-4B9F-B98F-E2D98EF2FD2C}" srcOrd="1" destOrd="0" parTransId="{5CF7A776-822F-4819-BC8D-6B0A89E4951C}" sibTransId="{4DEBD24A-F22C-48ED-AF65-D7F1CB69D3F7}"/>
    <dgm:cxn modelId="{3DEDC084-64AD-4FC0-8ADF-383675184E5D}" type="presOf" srcId="{5CF7A776-822F-4819-BC8D-6B0A89E4951C}" destId="{F3DD55A6-8C40-4525-B5EE-D7CB4276793F}" srcOrd="0" destOrd="0" presId="urn:microsoft.com/office/officeart/2005/8/layout/hierarchy1"/>
    <dgm:cxn modelId="{86B0D5C9-DB47-4106-915A-F9F968CA0F26}" type="presOf" srcId="{2BEB19F5-2434-4BAD-AEC7-C94588B8FFFD}" destId="{218FF1FE-A37B-4592-86C1-FF0617259F9B}" srcOrd="0" destOrd="0" presId="urn:microsoft.com/office/officeart/2005/8/layout/hierarchy1"/>
    <dgm:cxn modelId="{8E6FB1D1-670C-4A8F-A447-0CEB3794DD4A}" type="presOf" srcId="{E4B1C2F1-CE5F-44AD-B1FF-FF4B1025E28D}" destId="{877C60C9-4D37-4CE2-ABF0-625AFC78A9D3}" srcOrd="0" destOrd="0" presId="urn:microsoft.com/office/officeart/2005/8/layout/hierarchy1"/>
    <dgm:cxn modelId="{F8AA1BD0-2F03-4DC1-8B7F-33636D113EE4}" srcId="{60C0C425-880A-45A8-A97C-286920C12E08}" destId="{3D05DF42-4C26-4D12-92C7-2A3EA6A520CB}" srcOrd="0" destOrd="0" parTransId="{CDF6E795-20B3-4FA1-9034-6568DDC8390C}" sibTransId="{E80E095C-E89D-4981-A272-DE5C2F71C18A}"/>
    <dgm:cxn modelId="{9899CD18-536C-4E32-91FD-07A2616F1279}" srcId="{CA6799D3-9A88-4F09-BDDC-7EE0F4C8DC67}" destId="{2BEB19F5-2434-4BAD-AEC7-C94588B8FFFD}" srcOrd="0" destOrd="0" parTransId="{3158AFE1-3C8F-4239-B9C6-07884BA03DA3}" sibTransId="{424F942E-4B5A-4621-81B3-0F5625C61F17}"/>
    <dgm:cxn modelId="{20686192-F81F-4F4D-B0FF-8B786D70F771}" type="presOf" srcId="{CA6799D3-9A88-4F09-BDDC-7EE0F4C8DC67}" destId="{4337755A-1B56-48B9-A92D-A0F8DF1FF0F5}" srcOrd="0" destOrd="0" presId="urn:microsoft.com/office/officeart/2005/8/layout/hierarchy1"/>
    <dgm:cxn modelId="{2B79E1C3-D6D4-4A26-A2CE-FB8BADEFCE8E}" type="presOf" srcId="{CDF6E795-20B3-4FA1-9034-6568DDC8390C}" destId="{D5ED9D98-6800-4B56-994D-0B7ABBBC2823}" srcOrd="0" destOrd="0" presId="urn:microsoft.com/office/officeart/2005/8/layout/hierarchy1"/>
    <dgm:cxn modelId="{3DAC9957-F061-488E-8E05-5C3DF38F50DF}" type="presOf" srcId="{ACDCC9DB-B446-444D-A89B-F233933FAD06}" destId="{9F580225-98F7-4086-82AB-C18D6179DB3A}" srcOrd="0" destOrd="0" presId="urn:microsoft.com/office/officeart/2005/8/layout/hierarchy1"/>
    <dgm:cxn modelId="{CE7CF485-DC75-4DB8-9574-FBC347F3D268}" type="presOf" srcId="{9B40403E-3173-4DD5-B2B9-589F2A131A49}" destId="{45261C8B-7E0B-4DA5-A4DB-AE8517F5241B}" srcOrd="0" destOrd="0" presId="urn:microsoft.com/office/officeart/2005/8/layout/hierarchy1"/>
    <dgm:cxn modelId="{F570B447-CAAA-413A-9736-48D20A0FB558}" type="presOf" srcId="{4FD23E81-1A86-48B8-9946-4A5E8731941C}" destId="{17ACD001-ACA1-4DA1-89CC-E171578D3AE2}" srcOrd="0" destOrd="0" presId="urn:microsoft.com/office/officeart/2005/8/layout/hierarchy1"/>
    <dgm:cxn modelId="{29C60AA7-03FF-40B9-987D-ABB537C1C77E}" type="presOf" srcId="{D3D19256-BABB-4B9F-B98F-E2D98EF2FD2C}" destId="{47A031BA-4DE9-4C5E-9967-1BA7A5DF90C8}" srcOrd="0" destOrd="0" presId="urn:microsoft.com/office/officeart/2005/8/layout/hierarchy1"/>
    <dgm:cxn modelId="{06BC2935-888C-4C04-8648-E7AA64FDFF64}" type="presOf" srcId="{7585BE75-7FF4-4981-9F13-983E691BE9F0}" destId="{FF8DA9DA-EAF5-4BBC-968F-2E06EA6E96E5}" srcOrd="0" destOrd="0" presId="urn:microsoft.com/office/officeart/2005/8/layout/hierarchy1"/>
    <dgm:cxn modelId="{B549BC89-8284-4503-892E-B1208546FE1F}" type="presParOf" srcId="{4337755A-1B56-48B9-A92D-A0F8DF1FF0F5}" destId="{A6F451A6-F452-4A01-9DB6-DF4DBDE392A3}" srcOrd="0" destOrd="0" presId="urn:microsoft.com/office/officeart/2005/8/layout/hierarchy1"/>
    <dgm:cxn modelId="{EC1EF4F2-9E6B-434C-B97E-B9EB3365B004}" type="presParOf" srcId="{A6F451A6-F452-4A01-9DB6-DF4DBDE392A3}" destId="{FC03A8CC-F001-41AF-B0D2-EA2D926EF380}" srcOrd="0" destOrd="0" presId="urn:microsoft.com/office/officeart/2005/8/layout/hierarchy1"/>
    <dgm:cxn modelId="{4177643A-AE5A-4A19-8AE9-F8C4C6063968}" type="presParOf" srcId="{FC03A8CC-F001-41AF-B0D2-EA2D926EF380}" destId="{9AA02D38-6178-44DD-9A5F-84783E292521}" srcOrd="0" destOrd="0" presId="urn:microsoft.com/office/officeart/2005/8/layout/hierarchy1"/>
    <dgm:cxn modelId="{D4BEE145-34E8-4CD0-A6E6-CA9C7178E301}" type="presParOf" srcId="{FC03A8CC-F001-41AF-B0D2-EA2D926EF380}" destId="{218FF1FE-A37B-4592-86C1-FF0617259F9B}" srcOrd="1" destOrd="0" presId="urn:microsoft.com/office/officeart/2005/8/layout/hierarchy1"/>
    <dgm:cxn modelId="{2BD6437B-1E5E-4430-ABD8-FA15B49C4686}" type="presParOf" srcId="{A6F451A6-F452-4A01-9DB6-DF4DBDE392A3}" destId="{A227E38C-C336-4B3A-9AD2-78597D29E795}" srcOrd="1" destOrd="0" presId="urn:microsoft.com/office/officeart/2005/8/layout/hierarchy1"/>
    <dgm:cxn modelId="{AC67FA54-034D-41BD-9E52-2B0196A044F9}" type="presParOf" srcId="{A227E38C-C336-4B3A-9AD2-78597D29E795}" destId="{45261C8B-7E0B-4DA5-A4DB-AE8517F5241B}" srcOrd="0" destOrd="0" presId="urn:microsoft.com/office/officeart/2005/8/layout/hierarchy1"/>
    <dgm:cxn modelId="{7EF60327-978A-42A7-9DC0-B22945A33A52}" type="presParOf" srcId="{A227E38C-C336-4B3A-9AD2-78597D29E795}" destId="{6D0FF518-FDC0-473A-AA2C-38881D795B20}" srcOrd="1" destOrd="0" presId="urn:microsoft.com/office/officeart/2005/8/layout/hierarchy1"/>
    <dgm:cxn modelId="{B05113EB-5E08-4747-8F39-F07684363870}" type="presParOf" srcId="{6D0FF518-FDC0-473A-AA2C-38881D795B20}" destId="{35C91E98-63A4-4562-89EA-E53B9CFD0FBE}" srcOrd="0" destOrd="0" presId="urn:microsoft.com/office/officeart/2005/8/layout/hierarchy1"/>
    <dgm:cxn modelId="{34F2449B-7E93-4F1D-8F6D-3F0F44EA473E}" type="presParOf" srcId="{35C91E98-63A4-4562-89EA-E53B9CFD0FBE}" destId="{F4E909DE-500E-48B5-B68F-853C44944CC3}" srcOrd="0" destOrd="0" presId="urn:microsoft.com/office/officeart/2005/8/layout/hierarchy1"/>
    <dgm:cxn modelId="{70A223E2-433D-414D-BD8F-4AF74077FA2F}" type="presParOf" srcId="{35C91E98-63A4-4562-89EA-E53B9CFD0FBE}" destId="{DDF59AB0-15B5-4533-B773-0056768040BC}" srcOrd="1" destOrd="0" presId="urn:microsoft.com/office/officeart/2005/8/layout/hierarchy1"/>
    <dgm:cxn modelId="{89A6E9A3-6D51-46AC-BCD9-9AC62C633459}" type="presParOf" srcId="{6D0FF518-FDC0-473A-AA2C-38881D795B20}" destId="{BE78444A-5620-4FED-886B-28F728E01011}" srcOrd="1" destOrd="0" presId="urn:microsoft.com/office/officeart/2005/8/layout/hierarchy1"/>
    <dgm:cxn modelId="{8F94C2E1-E6C2-4C0B-BDC6-B9BFEECE8EED}" type="presParOf" srcId="{BE78444A-5620-4FED-886B-28F728E01011}" destId="{D5ED9D98-6800-4B56-994D-0B7ABBBC2823}" srcOrd="0" destOrd="0" presId="urn:microsoft.com/office/officeart/2005/8/layout/hierarchy1"/>
    <dgm:cxn modelId="{9CF5256D-3445-4240-B60D-D731EF1555D3}" type="presParOf" srcId="{BE78444A-5620-4FED-886B-28F728E01011}" destId="{C885B40E-952A-454C-8609-799E1F5D8563}" srcOrd="1" destOrd="0" presId="urn:microsoft.com/office/officeart/2005/8/layout/hierarchy1"/>
    <dgm:cxn modelId="{3EDFDF02-BCD7-4E84-98F6-2E3837D139E3}" type="presParOf" srcId="{C885B40E-952A-454C-8609-799E1F5D8563}" destId="{190B99BF-0E8E-4424-A2EB-C4FC1F195426}" srcOrd="0" destOrd="0" presId="urn:microsoft.com/office/officeart/2005/8/layout/hierarchy1"/>
    <dgm:cxn modelId="{3748310B-BE32-4AFA-BB2C-47C6101F952A}" type="presParOf" srcId="{190B99BF-0E8E-4424-A2EB-C4FC1F195426}" destId="{1AE6098E-CD60-4D3E-B15C-52469C4BB69E}" srcOrd="0" destOrd="0" presId="urn:microsoft.com/office/officeart/2005/8/layout/hierarchy1"/>
    <dgm:cxn modelId="{A42930BE-F258-432A-B5AD-CC5B748913C7}" type="presParOf" srcId="{190B99BF-0E8E-4424-A2EB-C4FC1F195426}" destId="{07AC07F5-6D54-4D05-B151-07108CB80281}" srcOrd="1" destOrd="0" presId="urn:microsoft.com/office/officeart/2005/8/layout/hierarchy1"/>
    <dgm:cxn modelId="{7C8C5D04-C4E5-47B0-9678-2D4EF5CED6AC}" type="presParOf" srcId="{C885B40E-952A-454C-8609-799E1F5D8563}" destId="{B4414A32-8FB5-440C-8A83-4B4B96D05742}" srcOrd="1" destOrd="0" presId="urn:microsoft.com/office/officeart/2005/8/layout/hierarchy1"/>
    <dgm:cxn modelId="{6C07E78C-A0E1-4B10-8E76-4A3FF2079ED8}" type="presParOf" srcId="{BE78444A-5620-4FED-886B-28F728E01011}" destId="{9F580225-98F7-4086-82AB-C18D6179DB3A}" srcOrd="2" destOrd="0" presId="urn:microsoft.com/office/officeart/2005/8/layout/hierarchy1"/>
    <dgm:cxn modelId="{E4DAE7AF-D5EC-4608-81DF-54C4C5BC3EDE}" type="presParOf" srcId="{BE78444A-5620-4FED-886B-28F728E01011}" destId="{1AC4B527-DAEF-459B-86E3-CB55D11A2783}" srcOrd="3" destOrd="0" presId="urn:microsoft.com/office/officeart/2005/8/layout/hierarchy1"/>
    <dgm:cxn modelId="{AC517493-20F1-48A9-B302-19770939B20E}" type="presParOf" srcId="{1AC4B527-DAEF-459B-86E3-CB55D11A2783}" destId="{02DCAA0F-7A8A-484C-AB2E-06975D7351FA}" srcOrd="0" destOrd="0" presId="urn:microsoft.com/office/officeart/2005/8/layout/hierarchy1"/>
    <dgm:cxn modelId="{C48903F6-5677-41A8-993D-44012C66F350}" type="presParOf" srcId="{02DCAA0F-7A8A-484C-AB2E-06975D7351FA}" destId="{D84E3129-D4FE-4117-8C31-F74D310C41A5}" srcOrd="0" destOrd="0" presId="urn:microsoft.com/office/officeart/2005/8/layout/hierarchy1"/>
    <dgm:cxn modelId="{CE536A58-3AD3-4E89-833E-85CA83EE7F16}" type="presParOf" srcId="{02DCAA0F-7A8A-484C-AB2E-06975D7351FA}" destId="{17ACD001-ACA1-4DA1-89CC-E171578D3AE2}" srcOrd="1" destOrd="0" presId="urn:microsoft.com/office/officeart/2005/8/layout/hierarchy1"/>
    <dgm:cxn modelId="{29D68972-6A58-4567-874F-3F7881BDEBDF}" type="presParOf" srcId="{1AC4B527-DAEF-459B-86E3-CB55D11A2783}" destId="{13E5EA21-DE56-40C1-A087-03853A35AA0E}" srcOrd="1" destOrd="0" presId="urn:microsoft.com/office/officeart/2005/8/layout/hierarchy1"/>
    <dgm:cxn modelId="{2F1CBEBC-376B-4AA7-A6CA-344E52E0ED7C}" type="presParOf" srcId="{A227E38C-C336-4B3A-9AD2-78597D29E795}" destId="{F3DD55A6-8C40-4525-B5EE-D7CB4276793F}" srcOrd="2" destOrd="0" presId="urn:microsoft.com/office/officeart/2005/8/layout/hierarchy1"/>
    <dgm:cxn modelId="{05638D0B-381A-414A-AD3C-B5B463B90A78}" type="presParOf" srcId="{A227E38C-C336-4B3A-9AD2-78597D29E795}" destId="{8F73BD6C-D0D5-4158-A14F-B0F77AF5B379}" srcOrd="3" destOrd="0" presId="urn:microsoft.com/office/officeart/2005/8/layout/hierarchy1"/>
    <dgm:cxn modelId="{EFBB53C5-9C81-41F7-BC2E-EBB198BBDA30}" type="presParOf" srcId="{8F73BD6C-D0D5-4158-A14F-B0F77AF5B379}" destId="{69315422-49BD-4BCE-8F68-F39AF5DDEFE1}" srcOrd="0" destOrd="0" presId="urn:microsoft.com/office/officeart/2005/8/layout/hierarchy1"/>
    <dgm:cxn modelId="{2AFB17DE-CE1A-48C5-976D-7815C339FC04}" type="presParOf" srcId="{69315422-49BD-4BCE-8F68-F39AF5DDEFE1}" destId="{288B60D1-20BC-4DC7-8525-2D28C44F638C}" srcOrd="0" destOrd="0" presId="urn:microsoft.com/office/officeart/2005/8/layout/hierarchy1"/>
    <dgm:cxn modelId="{9543A30D-ED3B-4FB6-9AF2-94E7D1413850}" type="presParOf" srcId="{69315422-49BD-4BCE-8F68-F39AF5DDEFE1}" destId="{47A031BA-4DE9-4C5E-9967-1BA7A5DF90C8}" srcOrd="1" destOrd="0" presId="urn:microsoft.com/office/officeart/2005/8/layout/hierarchy1"/>
    <dgm:cxn modelId="{ABD75B01-3A00-40C0-A1C7-D86193E9EC56}" type="presParOf" srcId="{8F73BD6C-D0D5-4158-A14F-B0F77AF5B379}" destId="{36A4B988-1FEF-420D-95DD-0717E3CEE45D}" srcOrd="1" destOrd="0" presId="urn:microsoft.com/office/officeart/2005/8/layout/hierarchy1"/>
    <dgm:cxn modelId="{0725DA23-3F79-40D1-8D69-9A3BE6D4B48A}" type="presParOf" srcId="{36A4B988-1FEF-420D-95DD-0717E3CEE45D}" destId="{877C60C9-4D37-4CE2-ABF0-625AFC78A9D3}" srcOrd="0" destOrd="0" presId="urn:microsoft.com/office/officeart/2005/8/layout/hierarchy1"/>
    <dgm:cxn modelId="{CE785D48-5B8E-4675-9A74-1FCA57858127}" type="presParOf" srcId="{36A4B988-1FEF-420D-95DD-0717E3CEE45D}" destId="{E56EAC6D-7C11-4AA5-A740-B7AD3FE0C5BC}" srcOrd="1" destOrd="0" presId="urn:microsoft.com/office/officeart/2005/8/layout/hierarchy1"/>
    <dgm:cxn modelId="{728A32FF-9F30-417D-AAC8-4CEFFC43381C}" type="presParOf" srcId="{E56EAC6D-7C11-4AA5-A740-B7AD3FE0C5BC}" destId="{D5F5A799-CC3E-466E-9B4C-49B72DEEB6F9}" srcOrd="0" destOrd="0" presId="urn:microsoft.com/office/officeart/2005/8/layout/hierarchy1"/>
    <dgm:cxn modelId="{68C33059-32D7-4861-B12F-D879F1049483}" type="presParOf" srcId="{D5F5A799-CC3E-466E-9B4C-49B72DEEB6F9}" destId="{1522369C-18B3-464A-8EBE-BE5B1AFC455C}" srcOrd="0" destOrd="0" presId="urn:microsoft.com/office/officeart/2005/8/layout/hierarchy1"/>
    <dgm:cxn modelId="{F6BF7A0C-1783-4A38-B7D0-AB1FC43419FF}" type="presParOf" srcId="{D5F5A799-CC3E-466E-9B4C-49B72DEEB6F9}" destId="{FF8DA9DA-EAF5-4BBC-968F-2E06EA6E96E5}" srcOrd="1" destOrd="0" presId="urn:microsoft.com/office/officeart/2005/8/layout/hierarchy1"/>
    <dgm:cxn modelId="{FDFBD664-008C-4CEB-89AF-318EF245E2CC}" type="presParOf" srcId="{E56EAC6D-7C11-4AA5-A740-B7AD3FE0C5BC}" destId="{2AC40C52-35A4-44F3-9253-C6C347AADAD3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F3A0EE-AC77-45F2-A902-523EEEE7C3AD}">
      <dsp:nvSpPr>
        <dsp:cNvPr id="0" name=""/>
        <dsp:cNvSpPr/>
      </dsp:nvSpPr>
      <dsp:spPr>
        <a:xfrm>
          <a:off x="0" y="765176"/>
          <a:ext cx="2232437" cy="13394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Растение</a:t>
          </a:r>
          <a:endParaRPr lang="ru-RU" sz="3200" kern="1200" dirty="0">
            <a:solidFill>
              <a:schemeClr val="tx1">
                <a:lumMod val="85000"/>
                <a:lumOff val="15000"/>
              </a:schemeClr>
            </a:solidFill>
            <a:latin typeface="Comic Sans MS" pitchFamily="66" charset="0"/>
          </a:endParaRPr>
        </a:p>
      </dsp:txBody>
      <dsp:txXfrm>
        <a:off x="0" y="765176"/>
        <a:ext cx="2232437" cy="1339462"/>
      </dsp:txXfrm>
    </dsp:sp>
    <dsp:sp modelId="{8CB3EAF5-0EDB-4D74-A5F0-24E4C5B0F1B1}">
      <dsp:nvSpPr>
        <dsp:cNvPr id="0" name=""/>
        <dsp:cNvSpPr/>
      </dsp:nvSpPr>
      <dsp:spPr>
        <a:xfrm>
          <a:off x="2455681" y="765859"/>
          <a:ext cx="2232437" cy="13394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Животное</a:t>
          </a:r>
        </a:p>
      </dsp:txBody>
      <dsp:txXfrm>
        <a:off x="2455681" y="765859"/>
        <a:ext cx="2232437" cy="1339462"/>
      </dsp:txXfrm>
    </dsp:sp>
    <dsp:sp modelId="{393C06B8-A0AC-4F83-B623-D719BA169B3B}">
      <dsp:nvSpPr>
        <dsp:cNvPr id="0" name=""/>
        <dsp:cNvSpPr/>
      </dsp:nvSpPr>
      <dsp:spPr>
        <a:xfrm>
          <a:off x="4911362" y="765859"/>
          <a:ext cx="2232437" cy="13394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Здание</a:t>
          </a:r>
        </a:p>
      </dsp:txBody>
      <dsp:txXfrm>
        <a:off x="4911362" y="765859"/>
        <a:ext cx="2232437" cy="1339462"/>
      </dsp:txXfrm>
    </dsp:sp>
    <dsp:sp modelId="{68EC3BC4-B781-4760-8B2F-33893762918B}">
      <dsp:nvSpPr>
        <dsp:cNvPr id="0" name=""/>
        <dsp:cNvSpPr/>
      </dsp:nvSpPr>
      <dsp:spPr>
        <a:xfrm>
          <a:off x="1227840" y="2328565"/>
          <a:ext cx="2232437" cy="13394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Явление природы</a:t>
          </a:r>
        </a:p>
      </dsp:txBody>
      <dsp:txXfrm>
        <a:off x="1227840" y="2328565"/>
        <a:ext cx="2232437" cy="1339462"/>
      </dsp:txXfrm>
    </dsp:sp>
    <dsp:sp modelId="{E5849101-3D4F-4E4B-9DB5-944A153B2FA6}">
      <dsp:nvSpPr>
        <dsp:cNvPr id="0" name=""/>
        <dsp:cNvSpPr/>
      </dsp:nvSpPr>
      <dsp:spPr>
        <a:xfrm>
          <a:off x="3683521" y="2328565"/>
          <a:ext cx="2232437" cy="13394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rPr>
            <a:t>Игрушку</a:t>
          </a:r>
        </a:p>
      </dsp:txBody>
      <dsp:txXfrm>
        <a:off x="3683521" y="2328565"/>
        <a:ext cx="2232437" cy="133946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7C60C9-4D37-4CE2-ABF0-625AFC78A9D3}">
      <dsp:nvSpPr>
        <dsp:cNvPr id="0" name=""/>
        <dsp:cNvSpPr/>
      </dsp:nvSpPr>
      <dsp:spPr>
        <a:xfrm>
          <a:off x="6580918" y="2997206"/>
          <a:ext cx="91440" cy="1394940"/>
        </a:xfrm>
        <a:custGeom>
          <a:avLst/>
          <a:gdLst/>
          <a:ahLst/>
          <a:cxnLst/>
          <a:rect l="0" t="0" r="0" b="0"/>
          <a:pathLst>
            <a:path>
              <a:moveTo>
                <a:pt x="101727" y="0"/>
              </a:moveTo>
              <a:lnTo>
                <a:pt x="101727" y="1309883"/>
              </a:lnTo>
              <a:lnTo>
                <a:pt x="45720" y="1309883"/>
              </a:lnTo>
              <a:lnTo>
                <a:pt x="45720" y="13949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D55A6-8C40-4525-B5EE-D7CB4276793F}">
      <dsp:nvSpPr>
        <dsp:cNvPr id="0" name=""/>
        <dsp:cNvSpPr/>
      </dsp:nvSpPr>
      <dsp:spPr>
        <a:xfrm>
          <a:off x="4127809" y="748811"/>
          <a:ext cx="2554836" cy="1129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4551"/>
              </a:lnTo>
              <a:lnTo>
                <a:pt x="2554836" y="1044551"/>
              </a:lnTo>
              <a:lnTo>
                <a:pt x="2554836" y="11296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580225-98F7-4086-82AB-C18D6179DB3A}">
      <dsp:nvSpPr>
        <dsp:cNvPr id="0" name=""/>
        <dsp:cNvSpPr/>
      </dsp:nvSpPr>
      <dsp:spPr>
        <a:xfrm>
          <a:off x="2003411" y="2442853"/>
          <a:ext cx="2519925" cy="745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0736"/>
              </a:lnTo>
              <a:lnTo>
                <a:pt x="2519925" y="660736"/>
              </a:lnTo>
              <a:lnTo>
                <a:pt x="2519925" y="7457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D9D98-6800-4B56-994D-0B7ABBBC2823}">
      <dsp:nvSpPr>
        <dsp:cNvPr id="0" name=""/>
        <dsp:cNvSpPr/>
      </dsp:nvSpPr>
      <dsp:spPr>
        <a:xfrm>
          <a:off x="1190149" y="2442853"/>
          <a:ext cx="813261" cy="795958"/>
        </a:xfrm>
        <a:custGeom>
          <a:avLst/>
          <a:gdLst/>
          <a:ahLst/>
          <a:cxnLst/>
          <a:rect l="0" t="0" r="0" b="0"/>
          <a:pathLst>
            <a:path>
              <a:moveTo>
                <a:pt x="813261" y="0"/>
              </a:moveTo>
              <a:lnTo>
                <a:pt x="813261" y="710900"/>
              </a:lnTo>
              <a:lnTo>
                <a:pt x="0" y="710900"/>
              </a:lnTo>
              <a:lnTo>
                <a:pt x="0" y="7959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61C8B-7E0B-4DA5-A4DB-AE8517F5241B}">
      <dsp:nvSpPr>
        <dsp:cNvPr id="0" name=""/>
        <dsp:cNvSpPr/>
      </dsp:nvSpPr>
      <dsp:spPr>
        <a:xfrm>
          <a:off x="2003411" y="748811"/>
          <a:ext cx="2124398" cy="600681"/>
        </a:xfrm>
        <a:custGeom>
          <a:avLst/>
          <a:gdLst/>
          <a:ahLst/>
          <a:cxnLst/>
          <a:rect l="0" t="0" r="0" b="0"/>
          <a:pathLst>
            <a:path>
              <a:moveTo>
                <a:pt x="2124398" y="0"/>
              </a:moveTo>
              <a:lnTo>
                <a:pt x="2124398" y="515624"/>
              </a:lnTo>
              <a:lnTo>
                <a:pt x="0" y="515624"/>
              </a:lnTo>
              <a:lnTo>
                <a:pt x="0" y="6006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02D38-6178-44DD-9A5F-84783E292521}">
      <dsp:nvSpPr>
        <dsp:cNvPr id="0" name=""/>
        <dsp:cNvSpPr/>
      </dsp:nvSpPr>
      <dsp:spPr>
        <a:xfrm>
          <a:off x="2421311" y="-96916"/>
          <a:ext cx="3412996" cy="8457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8FF1FE-A37B-4592-86C1-FF0617259F9B}">
      <dsp:nvSpPr>
        <dsp:cNvPr id="0" name=""/>
        <dsp:cNvSpPr/>
      </dsp:nvSpPr>
      <dsp:spPr>
        <a:xfrm>
          <a:off x="2523329" y="0"/>
          <a:ext cx="3412996" cy="845728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Comic Sans MS" pitchFamily="66" charset="0"/>
            </a:rPr>
            <a:t>Ваша фамилия</a:t>
          </a:r>
          <a:endParaRPr lang="ru-RU" sz="2000" b="1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2523329" y="0"/>
        <a:ext cx="3412996" cy="845728"/>
      </dsp:txXfrm>
    </dsp:sp>
    <dsp:sp modelId="{F4E909DE-500E-48B5-B68F-853C44944CC3}">
      <dsp:nvSpPr>
        <dsp:cNvPr id="0" name=""/>
        <dsp:cNvSpPr/>
      </dsp:nvSpPr>
      <dsp:spPr>
        <a:xfrm>
          <a:off x="502586" y="1349493"/>
          <a:ext cx="3001650" cy="1093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F59AB0-15B5-4533-B773-0056768040BC}">
      <dsp:nvSpPr>
        <dsp:cNvPr id="0" name=""/>
        <dsp:cNvSpPr/>
      </dsp:nvSpPr>
      <dsp:spPr>
        <a:xfrm>
          <a:off x="604604" y="1446410"/>
          <a:ext cx="3001650" cy="109335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Comic Sans MS" pitchFamily="66" charset="0"/>
            </a:rPr>
            <a:t>Почему ваша семья носит именно эту фамилию?</a:t>
          </a:r>
          <a:endParaRPr lang="ru-RU" sz="1600" b="0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604604" y="1446410"/>
        <a:ext cx="3001650" cy="1093359"/>
      </dsp:txXfrm>
    </dsp:sp>
    <dsp:sp modelId="{1AE6098E-CD60-4D3E-B15C-52469C4BB69E}">
      <dsp:nvSpPr>
        <dsp:cNvPr id="0" name=""/>
        <dsp:cNvSpPr/>
      </dsp:nvSpPr>
      <dsp:spPr>
        <a:xfrm>
          <a:off x="-58204" y="3238811"/>
          <a:ext cx="2496708" cy="10435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AC07F5-6D54-4D05-B151-07108CB80281}">
      <dsp:nvSpPr>
        <dsp:cNvPr id="0" name=""/>
        <dsp:cNvSpPr/>
      </dsp:nvSpPr>
      <dsp:spPr>
        <a:xfrm>
          <a:off x="43813" y="3335728"/>
          <a:ext cx="2496708" cy="1043504"/>
        </a:xfrm>
        <a:prstGeom prst="roundRect">
          <a:avLst>
            <a:gd name="adj" fmla="val 10000"/>
          </a:avLst>
        </a:prstGeom>
        <a:solidFill>
          <a:srgbClr val="FFFF99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Comic Sans MS" pitchFamily="66" charset="0"/>
            </a:rPr>
            <a:t>Кем были ваши предки?</a:t>
          </a:r>
          <a:endParaRPr lang="ru-RU" sz="1600" b="0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43813" y="3335728"/>
        <a:ext cx="2496708" cy="1043504"/>
      </dsp:txXfrm>
    </dsp:sp>
    <dsp:sp modelId="{D84E3129-D4FE-4117-8C31-F74D310C41A5}">
      <dsp:nvSpPr>
        <dsp:cNvPr id="0" name=""/>
        <dsp:cNvSpPr/>
      </dsp:nvSpPr>
      <dsp:spPr>
        <a:xfrm>
          <a:off x="3290706" y="3188647"/>
          <a:ext cx="2465261" cy="9006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ACD001-ACA1-4DA1-89CC-E171578D3AE2}">
      <dsp:nvSpPr>
        <dsp:cNvPr id="0" name=""/>
        <dsp:cNvSpPr/>
      </dsp:nvSpPr>
      <dsp:spPr>
        <a:xfrm>
          <a:off x="3392723" y="3285564"/>
          <a:ext cx="2465261" cy="900632"/>
        </a:xfrm>
        <a:prstGeom prst="roundRect">
          <a:avLst>
            <a:gd name="adj" fmla="val 10000"/>
          </a:avLst>
        </a:prstGeom>
        <a:solidFill>
          <a:srgbClr val="FF99FF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Comic Sans MS" pitchFamily="66" charset="0"/>
            </a:rPr>
            <a:t>Чем они были знамениты?</a:t>
          </a:r>
          <a:endParaRPr lang="ru-RU" sz="1600" b="0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3392723" y="3285564"/>
        <a:ext cx="2465261" cy="900632"/>
      </dsp:txXfrm>
    </dsp:sp>
    <dsp:sp modelId="{288B60D1-20BC-4DC7-8525-2D28C44F638C}">
      <dsp:nvSpPr>
        <dsp:cNvPr id="0" name=""/>
        <dsp:cNvSpPr/>
      </dsp:nvSpPr>
      <dsp:spPr>
        <a:xfrm>
          <a:off x="5271382" y="1878420"/>
          <a:ext cx="2822526" cy="11187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A031BA-4DE9-4C5E-9967-1BA7A5DF90C8}">
      <dsp:nvSpPr>
        <dsp:cNvPr id="0" name=""/>
        <dsp:cNvSpPr/>
      </dsp:nvSpPr>
      <dsp:spPr>
        <a:xfrm>
          <a:off x="5373400" y="1975337"/>
          <a:ext cx="2822526" cy="1118785"/>
        </a:xfrm>
        <a:prstGeom prst="roundRect">
          <a:avLst>
            <a:gd name="adj" fmla="val 10000"/>
          </a:avLst>
        </a:prstGeom>
        <a:solidFill>
          <a:srgbClr val="FF9933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Comic Sans MS" pitchFamily="66" charset="0"/>
            </a:rPr>
            <a:t>От чего или кого она произошла?</a:t>
          </a:r>
          <a:endParaRPr lang="ru-RU" sz="1600" b="0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5373400" y="1975337"/>
        <a:ext cx="2822526" cy="1118785"/>
      </dsp:txXfrm>
    </dsp:sp>
    <dsp:sp modelId="{1522369C-18B3-464A-8EBE-BE5B1AFC455C}">
      <dsp:nvSpPr>
        <dsp:cNvPr id="0" name=""/>
        <dsp:cNvSpPr/>
      </dsp:nvSpPr>
      <dsp:spPr>
        <a:xfrm>
          <a:off x="5255828" y="4392147"/>
          <a:ext cx="2741618" cy="7259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8DA9DA-EAF5-4BBC-968F-2E06EA6E96E5}">
      <dsp:nvSpPr>
        <dsp:cNvPr id="0" name=""/>
        <dsp:cNvSpPr/>
      </dsp:nvSpPr>
      <dsp:spPr>
        <a:xfrm>
          <a:off x="5357846" y="4489064"/>
          <a:ext cx="2741618" cy="725909"/>
        </a:xfrm>
        <a:prstGeom prst="roundRect">
          <a:avLst>
            <a:gd name="adj" fmla="val 10000"/>
          </a:avLst>
        </a:prstGeom>
        <a:solidFill>
          <a:srgbClr val="9999FF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Comic Sans MS" pitchFamily="66" charset="0"/>
            </a:rPr>
            <a:t>Название местности</a:t>
          </a:r>
          <a:endParaRPr lang="ru-RU" sz="1600" b="0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5357846" y="4489064"/>
        <a:ext cx="2741618" cy="725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9C5AD2-9518-4AF9-91A6-75164F980EAC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C86F5B-7C21-4A9A-8AF0-8710754B2CA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70C0"/>
                </a:solidFill>
                <a:latin typeface="Segoe Script" pitchFamily="34" charset="0"/>
              </a:rPr>
              <a:t>Создание семейного герба</a:t>
            </a:r>
            <a:endParaRPr lang="ru-RU" b="1" u="sng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785786" y="1214422"/>
            <a:ext cx="8229600" cy="3850974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Человек должен знать прошлое своей семьи.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Знать, чем жили его предки.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может быть, чтобы у человека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 всём роду никого интересного не было.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Кто-нибудь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мастером классным был,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на гуслях лучше всех играл, пел,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сказки рассказывал, </a:t>
            </a:r>
          </a:p>
          <a:p>
            <a:pPr algn="r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пахал всем на </a:t>
            </a:r>
          </a:p>
          <a:p>
            <a:pPr algn="r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зависть, или воевал храбро.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                     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5786454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 Фёдоров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9218" name="Picture 2" descr="F:\emblema-sem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071942"/>
            <a:ext cx="2428892" cy="2428892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Segoe Script" pitchFamily="34" charset="0"/>
              </a:rPr>
              <a:t/>
            </a:r>
            <a:br>
              <a:rPr lang="ru-RU" sz="4000" dirty="0" smtClean="0">
                <a:latin typeface="Segoe Script" pitchFamily="34" charset="0"/>
              </a:rPr>
            </a:br>
            <a:r>
              <a:rPr lang="ru-RU" b="1" dirty="0" smtClean="0"/>
              <a:t> </a:t>
            </a:r>
            <a:r>
              <a:rPr lang="ru-RU" sz="5400" b="1" dirty="0" smtClean="0">
                <a:latin typeface="Segoe Script" pitchFamily="34" charset="0"/>
              </a:rPr>
              <a:t> </a:t>
            </a:r>
            <a:r>
              <a:rPr lang="ru-RU" sz="4400" b="1" dirty="0" smtClean="0">
                <a:latin typeface="Segoe Script" pitchFamily="34" charset="0"/>
              </a:rPr>
              <a:t>Значения животных и предметов 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4038600" cy="4854751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бык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труда и терпения, плодородия и скотоводства;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волк 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- символ жадности, злости и прожорливости;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олень 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- символ воина, перед которым бежит неприятель;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медведь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предусмотрительности и силы;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лев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власти, силы, храбрости и великодушия;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кошка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независимости;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кабан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неустрашимости и могущества;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овца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кротости, доброты и сельской жизни;</a:t>
            </a:r>
          </a:p>
          <a:p>
            <a:pPr lvl="0"/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357298"/>
            <a:ext cx="4038600" cy="4934906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пчела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трудолюбия и неутомимости;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сова 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- символ мудрости, смекалки и расторопности;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змея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мудрости, добра и предосторожности;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голубь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символ смирения и чистоты, святого духа;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орёл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зоркость;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книга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любовь к чтению;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мяч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спортивные игры;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карандаши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умение рисовать;</a:t>
            </a:r>
          </a:p>
          <a:p>
            <a:pPr lvl="0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кукла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 - любовь к играм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Гордитесь своей семьёй!</a:t>
            </a:r>
            <a:endParaRPr lang="ru-RU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В древности говорили, что дерево сильно своими кореньями.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Так и человек, знающий свою родословную, крепко стоит на Земле.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Продолжайте изучать прошлое своей семьи.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4186238" cy="3824294"/>
          </a:xfrm>
        </p:spPr>
        <p:txBody>
          <a:bodyPr/>
          <a:lstStyle/>
          <a:p>
            <a:pPr lvl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Мальчишки и девчонки,</a:t>
            </a:r>
          </a:p>
          <a:p>
            <a:pPr lvl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А также и родители,</a:t>
            </a:r>
          </a:p>
          <a:p>
            <a:pPr lvl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Свою семью </a:t>
            </a:r>
          </a:p>
          <a:p>
            <a:pPr lvl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на целый мир</a:t>
            </a:r>
          </a:p>
          <a:p>
            <a:pPr lvl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Представить не хотите ли?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5" name="Picture 2" descr="F:\Герб\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9860" y="2285993"/>
            <a:ext cx="4092957" cy="3786214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Segoe Script" pitchFamily="34" charset="0"/>
              </a:rPr>
              <a:t>Красивый образ семьи</a:t>
            </a:r>
            <a:endParaRPr lang="ru-RU" sz="4800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pic>
        <p:nvPicPr>
          <p:cNvPr id="1027" name="Picture 3" descr="F:\Герб\герб.rtfd\2d73f22abe8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6917" y="1857364"/>
            <a:ext cx="4207083" cy="4548198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935480"/>
            <a:ext cx="4400552" cy="438912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Segoe Script" pitchFamily="34" charset="0"/>
              </a:rPr>
              <a:t>Герб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- это изобразительный опознавательный знак, составленный по определённым правилам (</a:t>
            </a:r>
            <a:r>
              <a:rPr lang="ru-RU" dirty="0" err="1" smtClean="0">
                <a:solidFill>
                  <a:srgbClr val="002060"/>
                </a:solidFill>
                <a:latin typeface="Comic Sans MS" pitchFamily="66" charset="0"/>
              </a:rPr>
              <a:t>правилам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 геральдики).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 Предполагается, что русское слово “герб” произошло от польского “</a:t>
            </a:r>
            <a:r>
              <a:rPr lang="ru-RU" dirty="0" err="1" smtClean="0">
                <a:solidFill>
                  <a:srgbClr val="002060"/>
                </a:solidFill>
                <a:latin typeface="Comic Sans MS" pitchFamily="66" charset="0"/>
              </a:rPr>
              <a:t>herb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” - наследник или наследство.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675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Segoe Script" pitchFamily="34" charset="0"/>
              </a:rPr>
              <a:t>Особенности вашей семьи</a:t>
            </a:r>
            <a:endParaRPr lang="ru-RU" sz="4400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285860"/>
            <a:ext cx="4038600" cy="5214974"/>
          </a:xfrm>
        </p:spPr>
        <p:txBody>
          <a:bodyPr>
            <a:normAutofit fontScale="92500"/>
          </a:bodyPr>
          <a:lstStyle/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На что похожа ваша семья?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Чем занимались ваши предки?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Ваши увлечения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Что вас объединяет?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Достижения и успехи вашей семьи</a:t>
            </a:r>
          </a:p>
          <a:p>
            <a:pPr>
              <a:buBlip>
                <a:blip r:embed="rId2"/>
              </a:buBlip>
            </a:pP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214423"/>
            <a:ext cx="4038600" cy="1428760"/>
          </a:xfrm>
        </p:spPr>
        <p:txBody>
          <a:bodyPr>
            <a:normAutofit fontScale="92500"/>
          </a:bodyPr>
          <a:lstStyle/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Семейные традиции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Гордость вашей семьи</a:t>
            </a: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7170" name="Picture 2" descr="F:\images-3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304604"/>
            <a:ext cx="3857652" cy="2889516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Segoe Script" pitchFamily="34" charset="0"/>
              </a:rPr>
              <a:t>С чего начать?</a:t>
            </a:r>
            <a:endParaRPr lang="ru-RU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О своей семье можно рассказать создав образ семьи:</a:t>
            </a:r>
          </a:p>
          <a:p>
            <a:pPr algn="ctr">
              <a:buNone/>
            </a:pPr>
            <a:endParaRPr lang="ru-RU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Дерево</a:t>
            </a:r>
          </a:p>
          <a:p>
            <a:pPr algn="ctr"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Цветок</a:t>
            </a:r>
          </a:p>
          <a:p>
            <a:pPr algn="ctr"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Дом</a:t>
            </a:r>
          </a:p>
          <a:p>
            <a:pPr algn="ctr">
              <a:buBlip>
                <a:blip r:embed="rId2"/>
              </a:buBlip>
            </a:pPr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Корабль</a:t>
            </a:r>
            <a:endParaRPr lang="ru-RU" dirty="0">
              <a:solidFill>
                <a:srgbClr val="0070C0"/>
              </a:solidFill>
              <a:latin typeface="Segoe Script" pitchFamily="34" charset="0"/>
            </a:endParaRPr>
          </a:p>
        </p:txBody>
      </p:sp>
      <p:pic>
        <p:nvPicPr>
          <p:cNvPr id="6147" name="Picture 3" descr="F:\Untitled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2143116"/>
            <a:ext cx="2857528" cy="3929090"/>
          </a:xfrm>
          <a:prstGeom prst="rect">
            <a:avLst/>
          </a:prstGeom>
          <a:noFill/>
          <a:ln w="31750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Семья может быть похожа на:</a:t>
            </a:r>
            <a:endParaRPr lang="ru-RU" dirty="0">
              <a:solidFill>
                <a:srgbClr val="0070C0"/>
              </a:solidFill>
              <a:latin typeface="Segoe Script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785786" y="2000240"/>
          <a:ext cx="7143800" cy="443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Segoe Script" pitchFamily="34" charset="0"/>
              </a:rPr>
              <a:t>История семьи</a:t>
            </a:r>
            <a:endParaRPr lang="ru-RU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428736"/>
          <a:ext cx="8258204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 descr="F:\stock-vector-a-cute-set-of-vector-icons-family-tree-different-ethnics-isolated-on-white-7074916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15206" y="1000108"/>
            <a:ext cx="1643074" cy="2000264"/>
          </a:xfrm>
          <a:prstGeom prst="rect">
            <a:avLst/>
          </a:prstGeom>
          <a:noFill/>
          <a:ln w="22225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9286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Segoe Script" pitchFamily="34" charset="0"/>
              </a:rPr>
              <a:t>Ваш девиз</a:t>
            </a:r>
            <a:endParaRPr lang="ru-RU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14423"/>
            <a:ext cx="8143932" cy="1285884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Свой герб вы можете украсить девизом, отражающим характер, увлечения, достижения вашей семьи.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Круглая лента лицом вниз 4"/>
          <p:cNvSpPr/>
          <p:nvPr/>
        </p:nvSpPr>
        <p:spPr>
          <a:xfrm>
            <a:off x="571472" y="2928934"/>
            <a:ext cx="8358246" cy="1643074"/>
          </a:xfrm>
          <a:prstGeom prst="ellipseRibb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В учёбе – разум, в спорте сила, семья тогда непобедима!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Волна 8"/>
          <p:cNvSpPr/>
          <p:nvPr/>
        </p:nvSpPr>
        <p:spPr>
          <a:xfrm>
            <a:off x="785786" y="4786322"/>
            <a:ext cx="7643866" cy="1500198"/>
          </a:xfrm>
          <a:prstGeom prst="wav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Segoe Script" pitchFamily="34" charset="0"/>
              </a:rPr>
              <a:t>Красота действий и поступков дороже успеха!</a:t>
            </a:r>
            <a:endParaRPr lang="ru-RU" sz="2800" b="1" dirty="0">
              <a:solidFill>
                <a:srgbClr val="7030A0"/>
              </a:solidFill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Segoe Script" pitchFamily="34" charset="0"/>
              </a:rPr>
              <a:t>Форма герба</a:t>
            </a:r>
            <a:endParaRPr lang="ru-RU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pic>
        <p:nvPicPr>
          <p:cNvPr id="3074" name="Picture 2" descr="F:\Герб\Kiroviktgerb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71612"/>
            <a:ext cx="7543824" cy="4572032"/>
          </a:xfrm>
          <a:prstGeom prst="rect">
            <a:avLst/>
          </a:prstGeom>
          <a:noFill/>
          <a:ln w="79375" cap="rnd">
            <a:solidFill>
              <a:schemeClr val="accent1">
                <a:lumMod val="75000"/>
              </a:schemeClr>
            </a:solidFill>
            <a:beve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631</TotalTime>
  <Words>363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Создание семейного герба</vt:lpstr>
      <vt:lpstr>Слайд 2</vt:lpstr>
      <vt:lpstr>Красивый образ семьи</vt:lpstr>
      <vt:lpstr>Особенности вашей семьи</vt:lpstr>
      <vt:lpstr>С чего начать?</vt:lpstr>
      <vt:lpstr>Семья может быть похожа на:</vt:lpstr>
      <vt:lpstr>История семьи</vt:lpstr>
      <vt:lpstr>Ваш девиз</vt:lpstr>
      <vt:lpstr>Форма герба</vt:lpstr>
      <vt:lpstr>   Значения животных и предметов  </vt:lpstr>
      <vt:lpstr>Гордитесь своей семьёй!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36</cp:revision>
  <dcterms:created xsi:type="dcterms:W3CDTF">2012-04-10T03:14:26Z</dcterms:created>
  <dcterms:modified xsi:type="dcterms:W3CDTF">2022-02-17T16:31:54Z</dcterms:modified>
</cp:coreProperties>
</file>