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B12980D-CB3D-4A05-9839-25BA95E28478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3A670DA-4DFA-4F8F-9C65-95B7EDE39A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188913"/>
            <a:ext cx="8785225" cy="6480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33" name="Группа 24"/>
          <p:cNvGrpSpPr>
            <a:grpSpLocks/>
          </p:cNvGrpSpPr>
          <p:nvPr/>
        </p:nvGrpSpPr>
        <p:grpSpPr bwMode="auto">
          <a:xfrm>
            <a:off x="0" y="-100013"/>
            <a:ext cx="9144000" cy="549276"/>
            <a:chOff x="0" y="0"/>
            <a:chExt cx="9144000" cy="548681"/>
          </a:xfrm>
        </p:grpSpPr>
        <p:pic>
          <p:nvPicPr>
            <p:cNvPr id="1047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" name="Группа 25"/>
          <p:cNvGrpSpPr>
            <a:grpSpLocks/>
          </p:cNvGrpSpPr>
          <p:nvPr/>
        </p:nvGrpSpPr>
        <p:grpSpPr bwMode="auto">
          <a:xfrm>
            <a:off x="0" y="6308725"/>
            <a:ext cx="9144000" cy="549275"/>
            <a:chOff x="0" y="0"/>
            <a:chExt cx="9144000" cy="548681"/>
          </a:xfrm>
        </p:grpSpPr>
        <p:pic>
          <p:nvPicPr>
            <p:cNvPr id="1043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0"/>
              <a:ext cx="2195736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5" name="Группа 37"/>
          <p:cNvGrpSpPr>
            <a:grpSpLocks/>
          </p:cNvGrpSpPr>
          <p:nvPr/>
        </p:nvGrpSpPr>
        <p:grpSpPr bwMode="auto">
          <a:xfrm>
            <a:off x="-107950" y="476250"/>
            <a:ext cx="547688" cy="5976938"/>
            <a:chOff x="0" y="476672"/>
            <a:chExt cx="548680" cy="5976664"/>
          </a:xfrm>
        </p:grpSpPr>
        <p:pic>
          <p:nvPicPr>
            <p:cNvPr id="1040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33772" y="1210444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33772" y="3226668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33772" y="5170884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6" name="Группа 38"/>
          <p:cNvGrpSpPr>
            <a:grpSpLocks/>
          </p:cNvGrpSpPr>
          <p:nvPr/>
        </p:nvGrpSpPr>
        <p:grpSpPr bwMode="auto">
          <a:xfrm>
            <a:off x="8675688" y="404813"/>
            <a:ext cx="549275" cy="5976937"/>
            <a:chOff x="0" y="476672"/>
            <a:chExt cx="548680" cy="5976664"/>
          </a:xfrm>
        </p:grpSpPr>
        <p:pic>
          <p:nvPicPr>
            <p:cNvPr id="1037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33772" y="1210444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33772" y="3226668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3" descr="http://i053.radikal.ru/1005/ec/abc386f981cb.gif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33772" y="5170884"/>
              <a:ext cx="201622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1"/>
          <p:cNvSpPr>
            <a:spLocks noChangeArrowheads="1"/>
          </p:cNvSpPr>
          <p:nvPr userDrawn="1"/>
        </p:nvSpPr>
        <p:spPr bwMode="auto">
          <a:xfrm>
            <a:off x="7643834" y="115498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9362/134091466.a5/0_c1ab6_6c03c14c_S" TargetMode="External"/><Relationship Id="rId13" Type="http://schemas.openxmlformats.org/officeDocument/2006/relationships/hyperlink" Target="https://img-fotki.yandex.ru/get/9316/134091466.a5/0_c1abb_780faf8_S" TargetMode="External"/><Relationship Id="rId18" Type="http://schemas.openxmlformats.org/officeDocument/2006/relationships/hyperlink" Target="http://i053.radikal.ru/1005/ec/abc386f981cb.gif" TargetMode="External"/><Relationship Id="rId3" Type="http://schemas.openxmlformats.org/officeDocument/2006/relationships/hyperlink" Target="https://img-fotki.yandex.ru/get/9474/134091466.a5/0_c1ab1_48f0c836_S" TargetMode="External"/><Relationship Id="rId7" Type="http://schemas.openxmlformats.org/officeDocument/2006/relationships/hyperlink" Target="https://img-fotki.yandex.ru/get/9501/134091466.a5/0_c1ab5_1c10b617_S" TargetMode="External"/><Relationship Id="rId12" Type="http://schemas.openxmlformats.org/officeDocument/2006/relationships/hyperlink" Target="https://img-fotki.yandex.ru/get/9558/134091466.a5/0_c1aba_5174e87d_S" TargetMode="External"/><Relationship Id="rId17" Type="http://schemas.openxmlformats.org/officeDocument/2006/relationships/hyperlink" Target="https://img-fotki.yandex.ru/get/9509/134091466.a5/0_c1abf_7324415b_S" TargetMode="External"/><Relationship Id="rId2" Type="http://schemas.openxmlformats.org/officeDocument/2006/relationships/hyperlink" Target="http://pngimg.com/upload/book_PNG2122.png" TargetMode="External"/><Relationship Id="rId16" Type="http://schemas.openxmlformats.org/officeDocument/2006/relationships/hyperlink" Target="https://img-fotki.yandex.ru/get/9308/134091466.a5/0_c1abe_39ffdadd_S" TargetMode="External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9108/134091466.a5/0_c1ab4_ec9f364a_S" TargetMode="External"/><Relationship Id="rId11" Type="http://schemas.openxmlformats.org/officeDocument/2006/relationships/hyperlink" Target="https://img-fotki.yandex.ru/get/9359/134091466.a5/0_c1ab9_d4086014_S" TargetMode="External"/><Relationship Id="rId5" Type="http://schemas.openxmlformats.org/officeDocument/2006/relationships/hyperlink" Target="https://img-fotki.yandex.ru/get/9507/134091466.a5/0_c1ab3_2f23019e_S" TargetMode="External"/><Relationship Id="rId15" Type="http://schemas.openxmlformats.org/officeDocument/2006/relationships/hyperlink" Target="https://img-fotki.yandex.ru/get/9153/134091466.a5/0_c1abd_25068d8c_S" TargetMode="External"/><Relationship Id="rId10" Type="http://schemas.openxmlformats.org/officeDocument/2006/relationships/hyperlink" Target="https://img-fotki.yandex.ru/get/9509/134091466.a5/0_c1ab8_a12ae972_S" TargetMode="External"/><Relationship Id="rId19" Type="http://schemas.openxmlformats.org/officeDocument/2006/relationships/hyperlink" Target="http://didaktor.ru/shablony-dlya-vypolneniya-priyoma-listanie/" TargetMode="External"/><Relationship Id="rId4" Type="http://schemas.openxmlformats.org/officeDocument/2006/relationships/hyperlink" Target="https://img-fotki.yandex.ru/get/9360/134091466.a5/0_c1ab2_6c3e095e_S" TargetMode="External"/><Relationship Id="rId9" Type="http://schemas.openxmlformats.org/officeDocument/2006/relationships/hyperlink" Target="https://img-fotki.yandex.ru/get/9362/134091466.a5/0_c1ab7_5cf4cf7c_S" TargetMode="External"/><Relationship Id="rId14" Type="http://schemas.openxmlformats.org/officeDocument/2006/relationships/hyperlink" Target="https://img-fotki.yandex.ru/get/9502/134091466.a5/0_c1abc_5a206378_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214314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Профессии</a:t>
            </a:r>
            <a:endParaRPr lang="ru-RU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35732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Автор</a:t>
            </a:r>
            <a:r>
              <a:rPr lang="ru-RU" i="1" dirty="0" smtClean="0">
                <a:solidFill>
                  <a:srgbClr val="7030A0"/>
                </a:solidFill>
              </a:rPr>
              <a:t>: Строжкова </a:t>
            </a:r>
            <a:r>
              <a:rPr lang="ru-RU" i="1" dirty="0" smtClean="0">
                <a:solidFill>
                  <a:srgbClr val="7030A0"/>
                </a:solidFill>
              </a:rPr>
              <a:t>О.К.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лётчик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3" name="Рисунок 2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6" name="Рисунок 5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9" name="Рисунок 8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12" name="Рисунок 11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15" name="Рисунок 14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18" name="Рисунок 17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blipFill>
              <a:blip r:embed="rId8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0" name="Группа 7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21" name="Рисунок 20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blipFill>
              <a:blip r:embed="rId9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572000" y="500042"/>
            <a:ext cx="4143404" cy="5929354"/>
            <a:chOff x="4572000" y="428604"/>
            <a:chExt cx="4143404" cy="5929354"/>
          </a:xfrm>
        </p:grpSpPr>
        <p:pic>
          <p:nvPicPr>
            <p:cNvPr id="24" name="Рисунок 23" descr="book_PNG2122.png"/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572000" y="428604"/>
              <a:ext cx="4143404" cy="5929354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714876" y="857232"/>
              <a:ext cx="3429024" cy="5143536"/>
            </a:xfrm>
            <a:prstGeom prst="rect">
              <a:avLst/>
            </a:prstGeom>
            <a:blipFill>
              <a:blip r:embed="rId10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572000" y="607199"/>
            <a:ext cx="4000528" cy="5715040"/>
            <a:chOff x="4572000" y="571480"/>
            <a:chExt cx="4000528" cy="5715040"/>
          </a:xfrm>
          <a:solidFill>
            <a:schemeClr val="accent4">
              <a:lumMod val="75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4572000" y="571480"/>
              <a:ext cx="4000528" cy="5715040"/>
            </a:xfrm>
            <a:prstGeom prst="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3438" y="1571612"/>
              <a:ext cx="3857652" cy="144655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4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utilus Pompilius" pitchFamily="50" charset="-52"/>
              </a:endParaRPr>
            </a:p>
            <a:p>
              <a:pPr algn="ctr"/>
              <a:r>
                <a:rPr lang="ru-RU" sz="4400" b="1" dirty="0" smtClean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latin typeface="+mj-lt"/>
                </a:rPr>
                <a:t>Профессии</a:t>
              </a:r>
              <a:endParaRPr lang="ru-RU" sz="4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9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30" name="Рисунок 29" descr="book_PNG2122.png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Все </a:t>
              </a:r>
              <a:r>
                <a:rPr lang="ru-RU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профессии важны, все профессии нужны!</a:t>
              </a:r>
              <a:r>
                <a:rPr lang="ru-RU" sz="24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4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4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24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33" name="Рисунок 32" descr="book_PNG2122.png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12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36" name="Рисунок 35" descr="book_PNG2122.png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13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39" name="Рисунок 38" descr="book_PNG2122.png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14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42" name="Рисунок 41" descr="book_PNG2122.png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15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45" name="Рисунок 44" descr="book_PNG2122.png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16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48" name="Рисунок 47" descr="book_PNG2122.png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17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6"/>
          <p:cNvGrpSpPr/>
          <p:nvPr/>
        </p:nvGrpSpPr>
        <p:grpSpPr>
          <a:xfrm>
            <a:off x="428596" y="500042"/>
            <a:ext cx="4143404" cy="5929354"/>
            <a:chOff x="428596" y="428604"/>
            <a:chExt cx="4143404" cy="5929354"/>
          </a:xfrm>
        </p:grpSpPr>
        <p:pic>
          <p:nvPicPr>
            <p:cNvPr id="51" name="Рисунок 50" descr="book_PNG2122.png"/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428596" y="428604"/>
              <a:ext cx="4143404" cy="5929354"/>
            </a:xfrm>
            <a:prstGeom prst="rect">
              <a:avLst/>
            </a:prstGeom>
          </p:spPr>
        </p:pic>
        <p:sp>
          <p:nvSpPr>
            <p:cNvPr id="52" name="Прямоугольник 51"/>
            <p:cNvSpPr/>
            <p:nvPr/>
          </p:nvSpPr>
          <p:spPr>
            <a:xfrm>
              <a:off x="1000100" y="857232"/>
              <a:ext cx="3429024" cy="5143536"/>
            </a:xfrm>
            <a:prstGeom prst="rect">
              <a:avLst/>
            </a:prstGeom>
            <a:blipFill>
              <a:blip r:embed="rId18" cstate="email"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обложка 2"/>
          <p:cNvSpPr/>
          <p:nvPr/>
        </p:nvSpPr>
        <p:spPr>
          <a:xfrm>
            <a:off x="571472" y="607199"/>
            <a:ext cx="4000528" cy="57150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" action="ppaction://hlinkshowjump?jump=lastslide" highlightClick="1"/>
          </p:cNvPr>
          <p:cNvSpPr/>
          <p:nvPr/>
        </p:nvSpPr>
        <p:spPr>
          <a:xfrm>
            <a:off x="142844" y="142852"/>
            <a:ext cx="357190" cy="35719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множение 54">
            <a:hlinkClick r:id="" action="ppaction://hlinkshowjump?jump=endshow"/>
          </p:cNvPr>
          <p:cNvSpPr/>
          <p:nvPr/>
        </p:nvSpPr>
        <p:spPr>
          <a:xfrm>
            <a:off x="8572529" y="6286520"/>
            <a:ext cx="464596" cy="428628"/>
          </a:xfrm>
          <a:prstGeom prst="mathMultiply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Информационные источники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hlinkClick r:id="rId2"/>
              </a:rPr>
              <a:t>Книга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3"/>
              </a:rPr>
              <a:t>Учитель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4"/>
              </a:rPr>
              <a:t>Врач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5"/>
              </a:rPr>
              <a:t>Полицейский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6"/>
              </a:rPr>
              <a:t>Строитель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7"/>
              </a:rPr>
              <a:t>Машинист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8"/>
              </a:rPr>
              <a:t>Повар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9"/>
              </a:rPr>
              <a:t>Пожарный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0"/>
              </a:rPr>
              <a:t>Водитель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1"/>
              </a:rPr>
              <a:t>Маляр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2"/>
              </a:rPr>
              <a:t>Парикмахер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3"/>
              </a:rPr>
              <a:t>Фотограф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4"/>
              </a:rPr>
              <a:t>Портной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5"/>
              </a:rPr>
              <a:t>Продавец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6"/>
              </a:rPr>
              <a:t>Художник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7"/>
              </a:rPr>
              <a:t>Лётчик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18"/>
              </a:rPr>
              <a:t>Разделитель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ea typeface="Calibri" pitchFamily="34" charset="0"/>
                <a:cs typeface="Times New Roman" pitchFamily="18" charset="0"/>
                <a:hlinkClick r:id="rId19"/>
              </a:rPr>
              <a:t>Автор приема «Листание Лебедев С.Н.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rId20" action="ppaction://hlinksldjump" highlightClick="1"/>
          </p:cNvPr>
          <p:cNvSpPr/>
          <p:nvPr/>
        </p:nvSpPr>
        <p:spPr>
          <a:xfrm>
            <a:off x="8643966" y="6357958"/>
            <a:ext cx="357190" cy="357190"/>
          </a:xfrm>
          <a:prstGeom prst="actionButtonRetur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12">
  <a:themeElements>
    <a:clrScheme name="Другая 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64A2"/>
      </a:hlink>
      <a:folHlink>
        <a:srgbClr val="8064A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Часть 13</Template>
  <TotalTime>43</TotalTime>
  <Words>41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Nautilus Pompilius</vt:lpstr>
      <vt:lpstr>Calibri</vt:lpstr>
      <vt:lpstr>Times New Roman</vt:lpstr>
      <vt:lpstr>Фокина Л. П. Шаблон (фон) презентации12</vt:lpstr>
      <vt:lpstr>Профессии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12</cp:revision>
  <dcterms:created xsi:type="dcterms:W3CDTF">2015-04-15T18:01:39Z</dcterms:created>
  <dcterms:modified xsi:type="dcterms:W3CDTF">2016-10-09T13:41:44Z</dcterms:modified>
</cp:coreProperties>
</file>