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37FA1-0430-4FBB-8474-2597DAB9E61D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54A3E-1770-4585-8583-32C2F6E793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56189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37FA1-0430-4FBB-8474-2597DAB9E61D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54A3E-1770-4585-8583-32C2F6E793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49716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37FA1-0430-4FBB-8474-2597DAB9E61D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54A3E-1770-4585-8583-32C2F6E793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9837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37FA1-0430-4FBB-8474-2597DAB9E61D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54A3E-1770-4585-8583-32C2F6E793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08444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37FA1-0430-4FBB-8474-2597DAB9E61D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54A3E-1770-4585-8583-32C2F6E793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69001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37FA1-0430-4FBB-8474-2597DAB9E61D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54A3E-1770-4585-8583-32C2F6E793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36674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37FA1-0430-4FBB-8474-2597DAB9E61D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54A3E-1770-4585-8583-32C2F6E793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62587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37FA1-0430-4FBB-8474-2597DAB9E61D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54A3E-1770-4585-8583-32C2F6E793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4509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37FA1-0430-4FBB-8474-2597DAB9E61D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54A3E-1770-4585-8583-32C2F6E793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52449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37FA1-0430-4FBB-8474-2597DAB9E61D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54A3E-1770-4585-8583-32C2F6E793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85370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37FA1-0430-4FBB-8474-2597DAB9E61D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54A3E-1770-4585-8583-32C2F6E793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49190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E37FA1-0430-4FBB-8474-2597DAB9E61D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654A3E-1770-4585-8583-32C2F6E793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958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3973" y="1071744"/>
            <a:ext cx="6133410" cy="1085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ЗНАКОМСТВО </a:t>
            </a: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ДОШКОЛЬНИКОВ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СЕМЬЕЙ РОМАНОВЫХ</a:t>
            </a:r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844" y="2262555"/>
            <a:ext cx="4038600" cy="36652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RomanovsCoatR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3228" y="797536"/>
            <a:ext cx="3217863" cy="387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43741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1213338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3200" b="1" dirty="0">
                <a:latin typeface="Monotype Corsiva" panose="03010101010201010101" pitchFamily="66" charset="0"/>
              </a:rPr>
              <a:t>ТРАДИЦИИ ВОСПИТАНИЯ В СЕМЬЕ НИКОЛАЯ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3200" b="1" dirty="0">
                <a:latin typeface="Monotype Corsiva" panose="03010101010201010101" pitchFamily="66" charset="0"/>
              </a:rPr>
              <a:t>II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3200" b="1" dirty="0">
                <a:latin typeface="Monotype Corsiva" panose="03010101010201010101" pitchFamily="66" charset="0"/>
              </a:rPr>
              <a:t>И  АЛЕКСАНДРЫ ФЕОДОРОВНЫ</a:t>
            </a:r>
            <a:r>
              <a:rPr lang="ru-RU" altLang="ru-RU" sz="3200" b="1" dirty="0"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8902" y="1457892"/>
            <a:ext cx="5915532" cy="407246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="" xmlns:p14="http://schemas.microsoft.com/office/powerpoint/2010/main" val="4270930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408" y="1195330"/>
            <a:ext cx="3524250" cy="44673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642337" y="1261464"/>
            <a:ext cx="627770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видеть человека в каждом…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Простота </a:t>
            </a:r>
            <a:r>
              <a:rPr lang="ru-RU" sz="28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скромность…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проси прощения, после </a:t>
            </a:r>
          </a:p>
          <a:p>
            <a:pPr>
              <a:defRPr/>
            </a:pPr>
            <a:r>
              <a:rPr lang="ru-RU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грубости или непослушания...</a:t>
            </a:r>
          </a:p>
          <a:p>
            <a:pPr>
              <a:defRPr/>
            </a:pP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 Не сплетничай…</a:t>
            </a:r>
          </a:p>
          <a:p>
            <a:pPr>
              <a:defRPr/>
            </a:pP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Уважение и внимание</a:t>
            </a:r>
          </a:p>
          <a:p>
            <a:pPr>
              <a:defRPr/>
            </a:pP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нуждам любого человека </a:t>
            </a:r>
          </a:p>
          <a:p>
            <a:pPr>
              <a:defRPr/>
            </a:pP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даже в мелочах, из которых,</a:t>
            </a:r>
          </a:p>
          <a:p>
            <a:pPr>
              <a:defRPr/>
            </a:pP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известно, складывается</a:t>
            </a:r>
          </a:p>
          <a:p>
            <a:pPr>
              <a:defRPr/>
            </a:pP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целое.</a:t>
            </a:r>
          </a:p>
        </p:txBody>
      </p:sp>
    </p:spTree>
    <p:extLst>
      <p:ext uri="{BB962C8B-B14F-4D97-AF65-F5344CB8AC3E}">
        <p14:creationId xmlns="" xmlns:p14="http://schemas.microsoft.com/office/powerpoint/2010/main" val="128798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0339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748131" y="1248480"/>
            <a:ext cx="26957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Знакомство с жизнью</a:t>
            </a:r>
          </a:p>
        </p:txBody>
      </p:sp>
      <p:pic>
        <p:nvPicPr>
          <p:cNvPr id="4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23" y="1124805"/>
            <a:ext cx="2730500" cy="273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171092" y="161781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b="1" dirty="0">
                <a:latin typeface="Arial" panose="020B0604020202020204" pitchFamily="34" charset="0"/>
              </a:rPr>
              <a:t>Императрица Александра </a:t>
            </a:r>
            <a:r>
              <a:rPr lang="ru-RU" altLang="ru-RU" b="1" dirty="0" smtClean="0">
                <a:latin typeface="Arial" panose="020B0604020202020204" pitchFamily="34" charset="0"/>
              </a:rPr>
              <a:t>Фёдоровна с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b="1" dirty="0" smtClean="0">
                <a:latin typeface="Arial" panose="020B0604020202020204" pitchFamily="34" charset="0"/>
              </a:rPr>
              <a:t> </a:t>
            </a:r>
            <a:r>
              <a:rPr lang="ru-RU" altLang="ru-RU" b="1" dirty="0" err="1" smtClean="0">
                <a:latin typeface="Arial" panose="020B0604020202020204" pitchFamily="34" charset="0"/>
              </a:rPr>
              <a:t>дочерьми</a:t>
            </a:r>
            <a:r>
              <a:rPr lang="ru-RU" altLang="ru-RU" b="1" dirty="0" smtClean="0">
                <a:latin typeface="Arial" panose="020B0604020202020204" pitchFamily="34" charset="0"/>
              </a:rPr>
              <a:t> в </a:t>
            </a:r>
            <a:r>
              <a:rPr lang="ru-RU" altLang="ru-RU" b="1" dirty="0">
                <a:latin typeface="Arial" panose="020B0604020202020204" pitchFamily="34" charset="0"/>
              </a:rPr>
              <a:t>госпитале.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8785" y="295951"/>
            <a:ext cx="2339103" cy="3062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77" y="3952294"/>
            <a:ext cx="35052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681046" y="453717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b="1" dirty="0">
                <a:latin typeface="Arial" panose="020B0604020202020204" pitchFamily="34" charset="0"/>
              </a:rPr>
              <a:t>Великие Княжны Мария </a:t>
            </a:r>
            <a:r>
              <a:rPr lang="ru-RU" altLang="ru-RU" b="1" dirty="0" smtClean="0">
                <a:latin typeface="Arial" panose="020B0604020202020204" pitchFamily="34" charset="0"/>
              </a:rPr>
              <a:t>и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b="1" dirty="0" smtClean="0">
                <a:latin typeface="Arial" panose="020B0604020202020204" pitchFamily="34" charset="0"/>
              </a:rPr>
              <a:t> </a:t>
            </a:r>
            <a:r>
              <a:rPr lang="ru-RU" altLang="ru-RU" b="1" dirty="0">
                <a:latin typeface="Arial" panose="020B0604020202020204" pitchFamily="34" charset="0"/>
              </a:rPr>
              <a:t>Анастасия посещают </a:t>
            </a:r>
            <a:endParaRPr lang="ru-RU" altLang="ru-RU" b="1" dirty="0" smtClean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b="1" dirty="0" smtClean="0">
                <a:latin typeface="Arial" panose="020B0604020202020204" pitchFamily="34" charset="0"/>
              </a:rPr>
              <a:t>раненных </a:t>
            </a:r>
            <a:r>
              <a:rPr lang="ru-RU" altLang="ru-RU" b="1" dirty="0">
                <a:latin typeface="Arial" panose="020B0604020202020204" pitchFamily="34" charset="0"/>
              </a:rPr>
              <a:t>в госпитале</a:t>
            </a:r>
          </a:p>
        </p:txBody>
      </p:sp>
      <p:pic>
        <p:nvPicPr>
          <p:cNvPr id="9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7120" y="4040812"/>
            <a:ext cx="3148012" cy="239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7464669" y="3402560"/>
            <a:ext cx="480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b="1" dirty="0">
                <a:latin typeface="Arial" panose="020B0604020202020204" pitchFamily="34" charset="0"/>
              </a:rPr>
              <a:t>Великие Княжны Татьяна и Анастасия на огороде в Александровском парке.</a:t>
            </a:r>
          </a:p>
        </p:txBody>
      </p:sp>
    </p:spTree>
    <p:extLst>
      <p:ext uri="{BB962C8B-B14F-4D97-AF65-F5344CB8AC3E}">
        <p14:creationId xmlns="" xmlns:p14="http://schemas.microsoft.com/office/powerpoint/2010/main" val="79117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59422" y="1215324"/>
            <a:ext cx="1139483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Правление последних царей пришлось на </a:t>
            </a:r>
            <a:r>
              <a:rPr lang="en-US" alt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alt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Мировую войну. Государыня возложила на себя большой труд по организации помощи раненым и вскоре стала рядовой сестрой милосердия. Старшие Великие Княжны явились ее усердными помощницами. Ею были организованы детский дом, дом инвалидов, многочисленные госпитали. Она находила время для своей фрейлины, потерявшей способность ходить: беседовала с ней о Боге, духовно наставляла и поддерживала каждый день. </a:t>
            </a:r>
            <a:endParaRPr lang="ru-RU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1903" y="3077306"/>
            <a:ext cx="5209328" cy="293111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3406" y="3006969"/>
            <a:ext cx="4032900" cy="31498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05109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739739" y="1125388"/>
            <a:ext cx="33444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Образование…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5476" y="171003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b="1" dirty="0">
                <a:latin typeface="Arial" panose="020B0604020202020204" pitchFamily="34" charset="0"/>
              </a:rPr>
              <a:t>Великие </a:t>
            </a:r>
            <a:r>
              <a:rPr lang="ru-RU" altLang="ru-RU" b="1" dirty="0" smtClean="0">
                <a:latin typeface="Arial" panose="020B0604020202020204" pitchFamily="34" charset="0"/>
              </a:rPr>
              <a:t>княжны </a:t>
            </a:r>
            <a:r>
              <a:rPr lang="ru-RU" altLang="ru-RU" b="1" dirty="0">
                <a:latin typeface="Arial" panose="020B0604020202020204" pitchFamily="34" charset="0"/>
              </a:rPr>
              <a:t>Ольга и Татьяна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b="1" dirty="0">
                <a:latin typeface="Arial" panose="020B0604020202020204" pitchFamily="34" charset="0"/>
              </a:rPr>
              <a:t> с учителем Пьером </a:t>
            </a:r>
            <a:r>
              <a:rPr lang="ru-RU" altLang="ru-RU" b="1" dirty="0" err="1">
                <a:latin typeface="Arial" panose="020B0604020202020204" pitchFamily="34" charset="0"/>
              </a:rPr>
              <a:t>Жильяром</a:t>
            </a:r>
            <a:r>
              <a:rPr lang="ru-RU" altLang="ru-RU" b="1" dirty="0">
                <a:latin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(учителем французского)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476" y="2798928"/>
            <a:ext cx="3374409" cy="30889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265361" y="2077011"/>
            <a:ext cx="43170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Первый урок французского языка П. </a:t>
            </a:r>
            <a:r>
              <a:rPr lang="ru-RU" altLang="ru-RU" b="1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Жильяр</a:t>
            </a:r>
            <a:r>
              <a:rPr lang="ru-RU" altLang="ru-RU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 дал цесаревичу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2 октября 1912 г. 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5757" y="3033346"/>
            <a:ext cx="2584993" cy="2900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7983414" y="2543017"/>
            <a:ext cx="40796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Цесаревич Алексей с учителями: П. </a:t>
            </a:r>
            <a:r>
              <a:rPr lang="ru-RU" altLang="ru-RU" b="1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Жильяр</a:t>
            </a:r>
            <a:r>
              <a:rPr lang="ru-RU" altLang="ru-RU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, Дворцовый комендант В. </a:t>
            </a:r>
            <a:r>
              <a:rPr lang="ru-RU" altLang="ru-RU" b="1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Воейков</a:t>
            </a:r>
            <a:r>
              <a:rPr lang="ru-RU" altLang="ru-RU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, С. Гиббс, П. Петров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4916" y="4114351"/>
            <a:ext cx="3476625" cy="2372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99390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70438" y="1426504"/>
            <a:ext cx="102782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 августа поезда прибыли в Тюмень, а затем на судах арестованные были перевезены в Тобольск.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\\pdc\homedirs$\obruchnikova\Рабочий стол\2815251_large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010" y="2257501"/>
            <a:ext cx="7505211" cy="4433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4907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93123" y="1347373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Царский поезд, в котором Николай II подписал отречение от престола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135" y="2178370"/>
            <a:ext cx="6667500" cy="441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37892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9954" y="1270419"/>
            <a:ext cx="111662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Екатеринбурге Николая II с женой и детьми поселили в доме купца Ипатьева, где они провели 53 дня. Там их держали как узников под охраной</a:t>
            </a:r>
          </a:p>
        </p:txBody>
      </p:sp>
      <p:pic>
        <p:nvPicPr>
          <p:cNvPr id="4" name="Picture 3" descr="дом ипатьев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4976" y="2101416"/>
            <a:ext cx="5189027" cy="3455322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635" y="2101416"/>
            <a:ext cx="3531393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659424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0146" y="1296797"/>
            <a:ext cx="348175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dirty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  2000 году члены семьи </a:t>
            </a:r>
          </a:p>
          <a:p>
            <a:r>
              <a:rPr lang="ru-RU" altLang="ru-RU" sz="2400" dirty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Николая </a:t>
            </a:r>
            <a:r>
              <a:rPr lang="en-US" altLang="ru-RU" sz="2400" dirty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altLang="ru-RU" sz="2400" dirty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были канонизированы Русской Православной Церковью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900" y="124746"/>
            <a:ext cx="4702686" cy="6608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8561" y="360484"/>
            <a:ext cx="3277779" cy="2980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12873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91760" y="1116595"/>
            <a:ext cx="57873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4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Памятники Романовым</a:t>
            </a:r>
          </a:p>
        </p:txBody>
      </p:sp>
      <p:pic>
        <p:nvPicPr>
          <p:cNvPr id="4" name="Picture 5" descr="pamyatniki-supruzheskoj-lyubvi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46" y="1787769"/>
            <a:ext cx="28448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99776" y="4521161"/>
            <a:ext cx="3872523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dirty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Императору Николаю II и </a:t>
            </a:r>
          </a:p>
          <a:p>
            <a:pPr algn="ctr">
              <a:lnSpc>
                <a:spcPct val="90000"/>
              </a:lnSpc>
            </a:pPr>
            <a:r>
              <a:rPr lang="ru-RU" altLang="ru-RU" dirty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Императрице Александре Фёдоровне. </a:t>
            </a:r>
          </a:p>
          <a:p>
            <a:pPr algn="ctr">
              <a:lnSpc>
                <a:spcPct val="90000"/>
              </a:lnSpc>
            </a:pPr>
            <a:r>
              <a:rPr lang="ru-RU" altLang="ru-RU" dirty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Санкт –Петербург.</a:t>
            </a:r>
          </a:p>
        </p:txBody>
      </p:sp>
      <p:pic>
        <p:nvPicPr>
          <p:cNvPr id="6" name="Picture 7" descr="nikolay-ii-pamyatnik_2092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2307" y="1886036"/>
            <a:ext cx="3174023" cy="422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049108" y="1785010"/>
            <a:ext cx="3094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Памятник царю Николаю II</a:t>
            </a:r>
          </a:p>
          <a:p>
            <a:r>
              <a:rPr lang="ru-RU" altLang="ru-RU" dirty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 </a:t>
            </a:r>
            <a:r>
              <a:rPr lang="ru-RU" altLang="ru-RU" dirty="0" err="1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Тайнинском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1200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6038" y="233327"/>
            <a:ext cx="8079923" cy="6391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62897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1165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36056" y="1213312"/>
            <a:ext cx="41398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36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Николай </a:t>
            </a:r>
            <a:r>
              <a:rPr lang="en-US" altLang="ru-RU" sz="36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II </a:t>
            </a:r>
            <a:r>
              <a:rPr lang="ru-RU" altLang="ru-RU" sz="36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Романов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152" y="1600198"/>
            <a:ext cx="3194904" cy="4042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37504" y="2057292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sz="2400" dirty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Последний российский император династии Романовых.   Царствование Николая </a:t>
            </a:r>
            <a:r>
              <a:rPr lang="en-US" altLang="ru-RU" sz="2400" dirty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II</a:t>
            </a:r>
            <a:r>
              <a:rPr lang="ru-RU" altLang="ru-RU" sz="2400" dirty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совпало с быстрым промышленным и экономическим развитием России. При Николае </a:t>
            </a:r>
            <a:r>
              <a:rPr lang="en-US" altLang="ru-RU" sz="2400" dirty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II</a:t>
            </a:r>
            <a:r>
              <a:rPr lang="ru-RU" altLang="ru-RU" sz="2400" dirty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Россия потерпела</a:t>
            </a:r>
            <a:r>
              <a:rPr lang="ru-RU" altLang="ru-RU" sz="24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altLang="ru-RU" sz="2400" dirty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поражение в </a:t>
            </a:r>
            <a:r>
              <a:rPr lang="ru-RU" altLang="ru-RU" sz="2400" dirty="0" err="1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русско</a:t>
            </a:r>
            <a:r>
              <a:rPr lang="ru-RU" altLang="ru-RU" sz="2400" dirty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– японской войне 1904 -1905 </a:t>
            </a:r>
            <a:r>
              <a:rPr lang="ru-RU" altLang="ru-RU" sz="2400" dirty="0" err="1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г.г</a:t>
            </a:r>
            <a:r>
              <a:rPr lang="ru-RU" altLang="ru-RU" sz="2400" dirty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., что явилось одной из причин Революции 1905 -1907г.г. В ходе Февральской революции 1917</a:t>
            </a:r>
            <a:r>
              <a:rPr lang="ru-RU" altLang="ru-RU" sz="24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altLang="ru-RU" sz="2400" dirty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года отрекся от престола. </a:t>
            </a:r>
            <a:r>
              <a:rPr lang="ru-RU" altLang="ru-RU" sz="2400" dirty="0" smtClean="0">
                <a:solidFill>
                  <a:srgbClr val="800000"/>
                </a:solidFill>
              </a:rPr>
              <a:t> </a:t>
            </a:r>
            <a:endParaRPr lang="ru-RU" altLang="ru-RU" sz="24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13297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487615" y="1290201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sz="3600" b="1" dirty="0" smtClean="0">
                <a:solidFill>
                  <a:srgbClr val="7030A0"/>
                </a:solidFill>
              </a:rPr>
              <a:t>Императрица Александра Фёдоровна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02" y="1623646"/>
            <a:ext cx="3186113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147039" y="274091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dirty="0">
                <a:solidFill>
                  <a:srgbClr val="0070C0"/>
                </a:solidFill>
              </a:rPr>
              <a:t>АЛЕКСАНДРА  ФЕДОРОВНА РОМАНОВА   -  последняя  русская  царица. Родилась в 1872году.Гессен-Дармштадтская  принцесса, внучка английской королевы Виктории. В 1894 году вышла</a:t>
            </a:r>
            <a:r>
              <a:rPr lang="en-US" altLang="ru-RU" dirty="0">
                <a:solidFill>
                  <a:srgbClr val="0070C0"/>
                </a:solidFill>
              </a:rPr>
              <a:t> </a:t>
            </a:r>
            <a:r>
              <a:rPr lang="ru-RU" altLang="ru-RU" dirty="0">
                <a:solidFill>
                  <a:srgbClr val="0070C0"/>
                </a:solidFill>
              </a:rPr>
              <a:t>замуж за Николая Романова</a:t>
            </a:r>
            <a:r>
              <a:rPr lang="ru-RU" altLang="ru-RU" dirty="0" smtClean="0">
                <a:solidFill>
                  <a:srgbClr val="0070C0"/>
                </a:solidFill>
              </a:rPr>
              <a:t> 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1990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94366" y="1107804"/>
            <a:ext cx="41559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Ольга Николаевна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94203230_large_4737592_O_N_Romanova_1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571" y="1610041"/>
            <a:ext cx="435927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9324" y="129011"/>
            <a:ext cx="2209800" cy="3250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747845" y="1610041"/>
            <a:ext cx="5108331" cy="4081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ru-RU" b="1" dirty="0"/>
              <a:t>Великая Княжна Ольга Николаевна Романова </a:t>
            </a:r>
            <a:r>
              <a:rPr lang="ru-RU" altLang="ru-RU" dirty="0"/>
              <a:t>родилась в ноябре 1895 года. Ольга стала первым ребенком в </a:t>
            </a:r>
            <a:r>
              <a:rPr lang="ru-RU" altLang="ru-RU" u="sng" dirty="0"/>
              <a:t>семье</a:t>
            </a:r>
            <a:r>
              <a:rPr lang="ru-RU" altLang="ru-RU" dirty="0"/>
              <a:t> </a:t>
            </a:r>
            <a:r>
              <a:rPr lang="ru-RU" altLang="ru-RU" b="1" u="sng" dirty="0"/>
              <a:t>Николая II</a:t>
            </a:r>
            <a:r>
              <a:rPr lang="ru-RU" altLang="ru-RU" dirty="0"/>
              <a:t>. Родители не могли нарадоваться появлению ребенка.  </a:t>
            </a:r>
            <a:r>
              <a:rPr lang="ru-RU" altLang="ru-RU" b="1" dirty="0"/>
              <a:t>Ольга Николаевна Романова</a:t>
            </a:r>
            <a:r>
              <a:rPr lang="ru-RU" altLang="ru-RU" dirty="0"/>
              <a:t> отличилась способностями в изучении наук, любила уединение и книги. Великая княжна была очень умна, у нее отмечались творческие способности. Вела себя Ольга  со всеми просто и естественно. Княжна была удивительно отзывчива, искренна и щедра. Первая дочь </a:t>
            </a:r>
            <a:r>
              <a:rPr lang="ru-RU" altLang="ru-RU" b="1" dirty="0"/>
              <a:t>Александры Федоровны Романовой</a:t>
            </a:r>
            <a:r>
              <a:rPr lang="ru-RU" altLang="ru-RU" dirty="0"/>
              <a:t>, унаследовала от матери черты  лица, осанку, а так же волосы золотистого оттенка. От Николая Александровича же дочь унаследовала внутренний мир. Ольга, как и её отец, обладала удивительно чистой христианской душой. Царевна отличалась врожденным чувством справедливости, не любила вранье.</a:t>
            </a:r>
          </a:p>
        </p:txBody>
      </p:sp>
    </p:spTree>
    <p:extLst>
      <p:ext uri="{BB962C8B-B14F-4D97-AF65-F5344CB8AC3E}">
        <p14:creationId xmlns="" xmlns:p14="http://schemas.microsoft.com/office/powerpoint/2010/main" val="306666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046201" y="1081426"/>
            <a:ext cx="4584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6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Татьяна Николаевна</a:t>
            </a:r>
            <a:endParaRPr lang="ru-RU" sz="36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02b18a104123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40" y="1633783"/>
            <a:ext cx="3707546" cy="4150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3969" y="26484"/>
            <a:ext cx="2638487" cy="32145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046200" y="2053239"/>
            <a:ext cx="5097799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ru-RU" b="1" dirty="0"/>
              <a:t>Великая княжна Татьяна Николаевна Романова</a:t>
            </a:r>
            <a:r>
              <a:rPr lang="ru-RU" altLang="ru-RU" dirty="0"/>
              <a:t> родилась 11 июня 1897 года, и была вторым ребенком в чете Романовых. Как и Великая</a:t>
            </a:r>
            <a:r>
              <a:rPr lang="ru-RU" altLang="ru-RU" u="sng" dirty="0"/>
              <a:t> </a:t>
            </a:r>
            <a:r>
              <a:rPr lang="ru-RU" altLang="ru-RU" dirty="0"/>
              <a:t>княжна Ольга Николаевна, Татьяна внешне напоминала мать, характер же был отцовский. Татьяна Николаевна Романова была менее эмоциональна, нежели сестра. Глаза Татьяны были похожи на глаза Императрицы, фигура была изящна, а цвет синих глаз гармонично сочетался с каштановыми волосами. Татьяна редко шалила, и имела удивительное, по словам современников, самообладание. В </a:t>
            </a:r>
            <a:r>
              <a:rPr lang="ru-RU" altLang="ru-RU" b="1" dirty="0"/>
              <a:t>Татьяне  Николаевне</a:t>
            </a:r>
            <a:r>
              <a:rPr lang="ru-RU" altLang="ru-RU" dirty="0"/>
              <a:t> было сильно развито чувство долга, и склонность к порядку во всем</a:t>
            </a:r>
            <a:r>
              <a:rPr lang="ru-RU" altLang="ru-RU" sz="1600" dirty="0" smtClean="0"/>
              <a:t>. </a:t>
            </a:r>
          </a:p>
        </p:txBody>
      </p:sp>
    </p:spTree>
    <p:extLst>
      <p:ext uri="{BB962C8B-B14F-4D97-AF65-F5344CB8AC3E}">
        <p14:creationId xmlns="" xmlns:p14="http://schemas.microsoft.com/office/powerpoint/2010/main" val="1103996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66410" y="1072634"/>
            <a:ext cx="44076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Мария Николаевна 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5" descr="1281561090_a509337f6af1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54" y="1718965"/>
            <a:ext cx="4066808" cy="3260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6015" y="109661"/>
            <a:ext cx="2303621" cy="33193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528038" y="2718036"/>
            <a:ext cx="4615962" cy="2092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ru-RU" b="1" dirty="0"/>
              <a:t>Великая Княжна Анастасия Николаевна Романова</a:t>
            </a:r>
            <a:r>
              <a:rPr lang="ru-RU" altLang="ru-RU" dirty="0"/>
              <a:t> </a:t>
            </a:r>
            <a:r>
              <a:rPr lang="ru-RU" dirty="0" smtClean="0"/>
              <a:t>родилась 27 июня 1899 года. Она стала третьим ребенком Императора и Императрицы. Мария Николаевна Романова была типичной русской девушкой. Ей было присуще добродушие, веселость, и приветливость. Мария обладала прекрасной наружностью и жизненной силой. </a:t>
            </a:r>
          </a:p>
          <a:p>
            <a:pPr>
              <a:lnSpc>
                <a:spcPct val="80000"/>
              </a:lnSpc>
            </a:pPr>
            <a:endParaRPr lang="ru-RU" altLang="ru-RU" dirty="0"/>
          </a:p>
        </p:txBody>
      </p:sp>
    </p:spTree>
    <p:extLst>
      <p:ext uri="{BB962C8B-B14F-4D97-AF65-F5344CB8AC3E}">
        <p14:creationId xmlns="" xmlns:p14="http://schemas.microsoft.com/office/powerpoint/2010/main" val="3305641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02245" y="1081427"/>
            <a:ext cx="5187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Анастасия Николаевна </a:t>
            </a:r>
            <a:endParaRPr lang="ru-RU" sz="3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7" descr="1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64" y="1607406"/>
            <a:ext cx="3003306" cy="4151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0577" y="564817"/>
            <a:ext cx="2904851" cy="3673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009292" y="2718036"/>
            <a:ext cx="5134708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ru-RU" b="1" dirty="0"/>
              <a:t>Великая Княжна Анастасия Николаевна Романова</a:t>
            </a:r>
            <a:r>
              <a:rPr lang="ru-RU" altLang="ru-RU" dirty="0"/>
              <a:t> родилась 18 июня 1901 года.  Государь долго ждал наследника, и когда долгожданным четвертым ребенком оказалась дочь, был опечален. Вскоре печаль прошла, и Император любил четвертую дочь, не меньше, чем остальных своих детей.</a:t>
            </a:r>
          </a:p>
        </p:txBody>
      </p:sp>
    </p:spTree>
    <p:extLst>
      <p:ext uri="{BB962C8B-B14F-4D97-AF65-F5344CB8AC3E}">
        <p14:creationId xmlns="" xmlns:p14="http://schemas.microsoft.com/office/powerpoint/2010/main" val="2430102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53907" y="1099010"/>
            <a:ext cx="42841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Цесаревич Алексей</a:t>
            </a:r>
            <a:endParaRPr lang="ru-RU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17f83157943c72ee81965979d0ecb9e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07" y="1470514"/>
            <a:ext cx="2979616" cy="42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4899" y="487383"/>
            <a:ext cx="2600535" cy="34515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815862" y="2274838"/>
            <a:ext cx="5328138" cy="252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ru-RU" b="1" dirty="0"/>
              <a:t>Цесаревич Алексей</a:t>
            </a:r>
            <a:r>
              <a:rPr lang="ru-RU" altLang="ru-RU" dirty="0"/>
              <a:t>, был  пятом ребенком в семье </a:t>
            </a:r>
            <a:r>
              <a:rPr lang="ru-RU" altLang="ru-RU" b="1" dirty="0"/>
              <a:t>Николая II</a:t>
            </a:r>
            <a:r>
              <a:rPr lang="ru-RU" altLang="ru-RU" dirty="0"/>
              <a:t>. Алексей был долгожданным ребенком. С первых дней царствования Николай II мечтал о наследнике. Господь, же посылал императору только дочек.  Цесаревич Алексей родился 12 августа 1904 года. </a:t>
            </a:r>
            <a:r>
              <a:rPr lang="ru-RU" altLang="ru-RU" b="1" dirty="0"/>
              <a:t>Царевич Алексей</a:t>
            </a:r>
            <a:r>
              <a:rPr lang="ru-RU" altLang="ru-RU" dirty="0"/>
              <a:t> унаследовал все лучшие от отца и матери. Родители сильно любили наследника, он отвечал им большой взаимностью. Отец же был для </a:t>
            </a:r>
            <a:r>
              <a:rPr lang="ru-RU" altLang="ru-RU" b="1" dirty="0"/>
              <a:t>Алексея Николаевич </a:t>
            </a:r>
            <a:r>
              <a:rPr lang="ru-RU" altLang="ru-RU" dirty="0"/>
              <a:t>настоящим кумиром. Юный царевич старался подражать ему во всем.</a:t>
            </a:r>
          </a:p>
        </p:txBody>
      </p:sp>
    </p:spTree>
    <p:extLst>
      <p:ext uri="{BB962C8B-B14F-4D97-AF65-F5344CB8AC3E}">
        <p14:creationId xmlns="" xmlns:p14="http://schemas.microsoft.com/office/powerpoint/2010/main" val="1603098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425</Words>
  <Application>Microsoft Office PowerPoint</Application>
  <PresentationFormat>Произвольный</PresentationFormat>
  <Paragraphs>55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Николай Фролкин</dc:creator>
  <cp:lastModifiedBy>User</cp:lastModifiedBy>
  <cp:revision>10</cp:revision>
  <dcterms:created xsi:type="dcterms:W3CDTF">2016-12-06T18:12:41Z</dcterms:created>
  <dcterms:modified xsi:type="dcterms:W3CDTF">2022-02-20T05:11:12Z</dcterms:modified>
</cp:coreProperties>
</file>