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618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971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983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44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900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667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258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450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244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537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919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37FA1-0430-4FBB-8474-2597DAB9E61D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54A3E-1770-4585-8583-32C2F6E793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58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973" y="1071744"/>
            <a:ext cx="6133410" cy="10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СЕМЬЕЙ РОМАНОВЫХ</a:t>
            </a: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44" y="2262555"/>
            <a:ext cx="4038600" cy="3665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omanovsCoat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28" y="797536"/>
            <a:ext cx="3217863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74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1333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latin typeface="Monotype Corsiva" panose="03010101010201010101" pitchFamily="66" charset="0"/>
              </a:rPr>
              <a:t>ТРАДИЦИИ ВОСПИТАНИЯ В СЕМЬЕ НИКОЛАЯ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latin typeface="Monotype Corsiva" panose="03010101010201010101" pitchFamily="66" charset="0"/>
              </a:rPr>
              <a:t>II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200" b="1" dirty="0">
                <a:latin typeface="Monotype Corsiva" panose="03010101010201010101" pitchFamily="66" charset="0"/>
              </a:rPr>
              <a:t>И  АЛЕКСАНДРЫ ФЕОДОРОВНЫ</a:t>
            </a:r>
            <a:r>
              <a:rPr lang="ru-RU" altLang="ru-RU" sz="3200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902" y="1457892"/>
            <a:ext cx="5915532" cy="40724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42709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08" y="1195330"/>
            <a:ext cx="3524250" cy="446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2337" y="1261464"/>
            <a:ext cx="62777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видеть человека в каждом…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</a:t>
            </a:r>
            <a:r>
              <a:rPr lang="ru-RU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скромность…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проси прощения, после </a:t>
            </a:r>
          </a:p>
          <a:p>
            <a:pPr>
              <a:defRPr/>
            </a:pP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грубости или непослушания...</a:t>
            </a:r>
          </a:p>
          <a:p>
            <a:pPr>
              <a:defRPr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Не сплетничай…</a:t>
            </a:r>
          </a:p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Уважение и внимание</a:t>
            </a:r>
          </a:p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нуждам любого человека </a:t>
            </a:r>
          </a:p>
          <a:p>
            <a:pPr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в мелочах, из которых,</a:t>
            </a:r>
          </a:p>
          <a:p>
            <a:pPr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складывается</a:t>
            </a:r>
          </a:p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целое.</a:t>
            </a:r>
          </a:p>
        </p:txBody>
      </p:sp>
    </p:spTree>
    <p:extLst>
      <p:ext uri="{BB962C8B-B14F-4D97-AF65-F5344CB8AC3E}">
        <p14:creationId xmlns="" xmlns:p14="http://schemas.microsoft.com/office/powerpoint/2010/main" val="12879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39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48131" y="1248480"/>
            <a:ext cx="269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Знакомство с жизнью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3" y="1124805"/>
            <a:ext cx="2730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71092" y="16178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Императрица Александра </a:t>
            </a:r>
            <a:r>
              <a:rPr lang="ru-RU" altLang="ru-RU" b="1" dirty="0" smtClean="0">
                <a:latin typeface="Arial" panose="020B0604020202020204" pitchFamily="34" charset="0"/>
              </a:rPr>
              <a:t>Фёдоровна с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latin typeface="Arial" panose="020B0604020202020204" pitchFamily="34" charset="0"/>
              </a:rPr>
              <a:t> </a:t>
            </a:r>
            <a:r>
              <a:rPr lang="ru-RU" altLang="ru-RU" b="1" dirty="0" err="1" smtClean="0">
                <a:latin typeface="Arial" panose="020B0604020202020204" pitchFamily="34" charset="0"/>
              </a:rPr>
              <a:t>дочерьми</a:t>
            </a:r>
            <a:r>
              <a:rPr lang="ru-RU" altLang="ru-RU" b="1" dirty="0" smtClean="0">
                <a:latin typeface="Arial" panose="020B0604020202020204" pitchFamily="34" charset="0"/>
              </a:rPr>
              <a:t> в </a:t>
            </a:r>
            <a:r>
              <a:rPr lang="ru-RU" altLang="ru-RU" b="1" dirty="0">
                <a:latin typeface="Arial" panose="020B0604020202020204" pitchFamily="34" charset="0"/>
              </a:rPr>
              <a:t>госпитале.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785" y="295951"/>
            <a:ext cx="2339103" cy="306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3952294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81046" y="45371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Великие Княжны Мария </a:t>
            </a:r>
            <a:r>
              <a:rPr lang="ru-RU" altLang="ru-RU" b="1" dirty="0" smtClean="0">
                <a:latin typeface="Arial" panose="020B0604020202020204" pitchFamily="34" charset="0"/>
              </a:rPr>
              <a:t>и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latin typeface="Arial" panose="020B0604020202020204" pitchFamily="34" charset="0"/>
              </a:rPr>
              <a:t> </a:t>
            </a:r>
            <a:r>
              <a:rPr lang="ru-RU" altLang="ru-RU" b="1" dirty="0">
                <a:latin typeface="Arial" panose="020B0604020202020204" pitchFamily="34" charset="0"/>
              </a:rPr>
              <a:t>Анастасия посещают </a:t>
            </a:r>
            <a:endParaRPr lang="ru-RU" altLang="ru-RU" b="1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latin typeface="Arial" panose="020B0604020202020204" pitchFamily="34" charset="0"/>
              </a:rPr>
              <a:t>раненных </a:t>
            </a:r>
            <a:r>
              <a:rPr lang="ru-RU" altLang="ru-RU" b="1" dirty="0">
                <a:latin typeface="Arial" panose="020B0604020202020204" pitchFamily="34" charset="0"/>
              </a:rPr>
              <a:t>в госпитале</a:t>
            </a:r>
          </a:p>
        </p:txBody>
      </p:sp>
      <p:pic>
        <p:nvPicPr>
          <p:cNvPr id="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20" y="4040812"/>
            <a:ext cx="31480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64669" y="3402560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Великие Княжны Татьяна и Анастасия на огороде в Александровском парке.</a:t>
            </a:r>
          </a:p>
        </p:txBody>
      </p:sp>
    </p:spTree>
    <p:extLst>
      <p:ext uri="{BB962C8B-B14F-4D97-AF65-F5344CB8AC3E}">
        <p14:creationId xmlns="" xmlns:p14="http://schemas.microsoft.com/office/powerpoint/2010/main" val="7911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9422" y="1215324"/>
            <a:ext cx="113948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последних царей пришлось на 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Мировую войну. Государыня возложила на себя большой труд по организации помощи раненым и вскоре стала рядовой сестрой милосердия. Старшие Великие Княжны явились ее усердными помощницами. Ею были организованы детский дом, дом инвалидов, многочисленные госпитали. Она находила время для своей фрейлины, потерявшей способность ходить: беседовала с ней о Боге, духовно наставляла и поддерживала каждый день.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903" y="3077306"/>
            <a:ext cx="5209328" cy="29311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406" y="3006969"/>
            <a:ext cx="4032900" cy="3149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510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9739" y="1125388"/>
            <a:ext cx="3344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476" y="17100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Великие </a:t>
            </a:r>
            <a:r>
              <a:rPr lang="ru-RU" altLang="ru-RU" b="1" dirty="0" smtClean="0">
                <a:latin typeface="Arial" panose="020B0604020202020204" pitchFamily="34" charset="0"/>
              </a:rPr>
              <a:t>княжны </a:t>
            </a:r>
            <a:r>
              <a:rPr lang="ru-RU" altLang="ru-RU" b="1" dirty="0">
                <a:latin typeface="Arial" panose="020B0604020202020204" pitchFamily="34" charset="0"/>
              </a:rPr>
              <a:t>Ольга и Татьяна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 с учителем Пьером </a:t>
            </a:r>
            <a:r>
              <a:rPr lang="ru-RU" altLang="ru-RU" b="1" dirty="0" err="1">
                <a:latin typeface="Arial" panose="020B0604020202020204" pitchFamily="34" charset="0"/>
              </a:rPr>
              <a:t>Жильяром</a:t>
            </a:r>
            <a:r>
              <a:rPr lang="ru-RU" altLang="ru-RU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(учителем французского)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6" y="2798928"/>
            <a:ext cx="3374409" cy="3088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65361" y="2077011"/>
            <a:ext cx="4317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Первый урок французского языка П. </a:t>
            </a:r>
            <a:r>
              <a:rPr lang="ru-RU" altLang="ru-RU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Жильяр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дал цесаревичу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2 октября 1912 г. 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57" y="3033346"/>
            <a:ext cx="2584993" cy="290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983414" y="2543017"/>
            <a:ext cx="4079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Цесаревич Алексей с учителями: П. </a:t>
            </a:r>
            <a:r>
              <a:rPr lang="ru-RU" altLang="ru-RU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Жильяр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, Дворцовый комендант В. </a:t>
            </a:r>
            <a:r>
              <a:rPr lang="ru-RU" altLang="ru-RU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Воейков</a:t>
            </a:r>
            <a:r>
              <a:rPr lang="ru-RU" altLang="ru-RU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, С. Гиббс, П. Петров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916" y="4114351"/>
            <a:ext cx="3476625" cy="237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939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0438" y="1426504"/>
            <a:ext cx="10278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августа поезда прибыли в Тюмень, а затем на судах арестованные были перевезены в Тобольск.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\\pdc\homedirs$\obruchnikova\Рабочий стол\2815251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10" y="2257501"/>
            <a:ext cx="7505211" cy="443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0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3123" y="13473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Царский поезд, в котором Николай II подписал отречение от престола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35" y="2178370"/>
            <a:ext cx="66675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89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954" y="1270419"/>
            <a:ext cx="11166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Екатеринбурге Николая II с женой и детьми поселили в доме купца Ипатьева, где они провели 53 дня. Там их держали как узников под охраной</a:t>
            </a:r>
          </a:p>
        </p:txBody>
      </p:sp>
      <p:pic>
        <p:nvPicPr>
          <p:cNvPr id="4" name="Picture 3" descr="дом ипатье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76" y="2101416"/>
            <a:ext cx="5189027" cy="345532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35" y="2101416"/>
            <a:ext cx="353139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94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146" y="1296797"/>
            <a:ext cx="34817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  2000 году члены семьи </a:t>
            </a:r>
          </a:p>
          <a:p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</a:t>
            </a:r>
            <a:r>
              <a:rPr lang="en-US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были канонизированы Русской Православной Церковью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24746"/>
            <a:ext cx="4702686" cy="660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61" y="360484"/>
            <a:ext cx="3277779" cy="29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873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91760" y="1116595"/>
            <a:ext cx="5787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Романовым</a:t>
            </a:r>
          </a:p>
        </p:txBody>
      </p:sp>
      <p:pic>
        <p:nvPicPr>
          <p:cNvPr id="4" name="Picture 5" descr="pamyatniki-supruzheskoj-lyubv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1787769"/>
            <a:ext cx="284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99776" y="4521161"/>
            <a:ext cx="387252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Императору Николаю II и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Императрице Александре Фёдоровне.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Санкт –Петербург.</a:t>
            </a:r>
          </a:p>
        </p:txBody>
      </p:sp>
      <p:pic>
        <p:nvPicPr>
          <p:cNvPr id="6" name="Picture 7" descr="nikolay-ii-pamyatnik_2092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07" y="1886036"/>
            <a:ext cx="3174023" cy="422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9108" y="1785010"/>
            <a:ext cx="3094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Памятник царю Николаю II</a:t>
            </a:r>
          </a:p>
          <a:p>
            <a:r>
              <a:rPr lang="ru-RU" alt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 </a:t>
            </a:r>
            <a:r>
              <a:rPr lang="ru-RU" altLang="ru-RU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Тайнинском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20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38" y="233327"/>
            <a:ext cx="8079923" cy="639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289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16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6056" y="1213312"/>
            <a:ext cx="4139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Николай </a:t>
            </a:r>
            <a:r>
              <a:rPr lang="en-US" alt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 </a:t>
            </a:r>
            <a:r>
              <a:rPr lang="ru-RU" alt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Романов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52" y="1600198"/>
            <a:ext cx="3194904" cy="404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7504" y="205729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Последний российский император династии Романовых.   Царствование Николая </a:t>
            </a:r>
            <a:r>
              <a:rPr lang="en-US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совпало с быстрым промышленным и экономическим развитием России. При Николае </a:t>
            </a:r>
            <a:r>
              <a:rPr lang="en-US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Россия потерпела</a:t>
            </a:r>
            <a:r>
              <a:rPr lang="ru-RU" altLang="ru-RU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поражение в </a:t>
            </a:r>
            <a:r>
              <a:rPr lang="ru-RU" altLang="ru-RU" sz="2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русско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японской войне 1904 -1905 </a:t>
            </a:r>
            <a:r>
              <a:rPr lang="ru-RU" altLang="ru-RU" sz="24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г.г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., что явилось одной из причин Революции 1905 -1907г.г. В ходе Февральской революции 1917</a:t>
            </a:r>
            <a:r>
              <a:rPr lang="ru-RU" altLang="ru-RU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года отрекся от престола. </a:t>
            </a:r>
            <a:r>
              <a:rPr lang="ru-RU" altLang="ru-RU" sz="2400" dirty="0" smtClean="0">
                <a:solidFill>
                  <a:srgbClr val="800000"/>
                </a:solidFill>
              </a:rPr>
              <a:t> </a:t>
            </a:r>
            <a:endParaRPr lang="ru-RU" alt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32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87615" y="12902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7030A0"/>
                </a:solidFill>
              </a:rPr>
              <a:t>Императрица Александра Фёдоровна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2" y="1623646"/>
            <a:ext cx="31861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47039" y="27409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70C0"/>
                </a:solidFill>
              </a:rPr>
              <a:t>АЛЕКСАНДРА  ФЕДОРОВНА РОМАНОВА   -  последняя  русская  царица. Родилась в 1872году.Гессен-Дармштадтская  принцесса, внучка английской королевы Виктории. В 1894 году вышла</a:t>
            </a:r>
            <a:r>
              <a:rPr lang="en-US" altLang="ru-RU" dirty="0">
                <a:solidFill>
                  <a:srgbClr val="0070C0"/>
                </a:solidFill>
              </a:rPr>
              <a:t> </a:t>
            </a:r>
            <a:r>
              <a:rPr lang="ru-RU" altLang="ru-RU" dirty="0">
                <a:solidFill>
                  <a:srgbClr val="0070C0"/>
                </a:solidFill>
              </a:rPr>
              <a:t>замуж за Николая Романова</a:t>
            </a:r>
            <a:r>
              <a:rPr lang="ru-RU" alt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9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4366" y="1107804"/>
            <a:ext cx="4155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Николаевна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94203230_large_4737592_O_N_Romanova_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1" y="1610041"/>
            <a:ext cx="4359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324" y="129011"/>
            <a:ext cx="2209800" cy="325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47845" y="1610041"/>
            <a:ext cx="5108331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Великая Княжна Ольга Николаевна Романова </a:t>
            </a:r>
            <a:r>
              <a:rPr lang="ru-RU" altLang="ru-RU" dirty="0"/>
              <a:t>родилась в ноябре 1895 года. Ольга стала первым ребенком в </a:t>
            </a:r>
            <a:r>
              <a:rPr lang="ru-RU" altLang="ru-RU" u="sng" dirty="0"/>
              <a:t>семье</a:t>
            </a:r>
            <a:r>
              <a:rPr lang="ru-RU" altLang="ru-RU" dirty="0"/>
              <a:t> </a:t>
            </a:r>
            <a:r>
              <a:rPr lang="ru-RU" altLang="ru-RU" b="1" u="sng" dirty="0"/>
              <a:t>Николая II</a:t>
            </a:r>
            <a:r>
              <a:rPr lang="ru-RU" altLang="ru-RU" dirty="0"/>
              <a:t>. Родители не могли нарадоваться появлению ребенка.  </a:t>
            </a:r>
            <a:r>
              <a:rPr lang="ru-RU" altLang="ru-RU" b="1" dirty="0"/>
              <a:t>Ольга Николаевна Романова</a:t>
            </a:r>
            <a:r>
              <a:rPr lang="ru-RU" altLang="ru-RU" dirty="0"/>
              <a:t> отличилась способностями в изучении наук, любила уединение и книги. Великая княжна была очень умна, у нее отмечались творческие способности. Вела себя Ольга  со всеми просто и естественно. Княжна была удивительно отзывчива, искренна и щедра. Первая дочь </a:t>
            </a:r>
            <a:r>
              <a:rPr lang="ru-RU" altLang="ru-RU" b="1" dirty="0"/>
              <a:t>Александры Федоровны Романовой</a:t>
            </a:r>
            <a:r>
              <a:rPr lang="ru-RU" altLang="ru-RU" dirty="0"/>
              <a:t>, унаследовала от матери черты  лица, осанку, а так же волосы золотистого оттенка. От Николая Александровича же дочь унаследовала внутренний мир. Ольга, как и её отец, обладала удивительно чистой христианской душой. Царевна отличалась врожденным чувством справедливости, не любила вранье.</a:t>
            </a:r>
          </a:p>
        </p:txBody>
      </p:sp>
    </p:spTree>
    <p:extLst>
      <p:ext uri="{BB962C8B-B14F-4D97-AF65-F5344CB8AC3E}">
        <p14:creationId xmlns="" xmlns:p14="http://schemas.microsoft.com/office/powerpoint/2010/main" val="306666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6201" y="1081426"/>
            <a:ext cx="4584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Николаевна</a:t>
            </a:r>
            <a:endParaRPr lang="ru-RU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02b18a104123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0" y="1633783"/>
            <a:ext cx="3707546" cy="415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969" y="26484"/>
            <a:ext cx="2638487" cy="321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46200" y="2053239"/>
            <a:ext cx="509779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Великая княжна Татьяна Николаевна Романова</a:t>
            </a:r>
            <a:r>
              <a:rPr lang="ru-RU" altLang="ru-RU" dirty="0"/>
              <a:t> родилась 11 июня 1897 года, и была вторым ребенком в чете Романовых. Как и Великая</a:t>
            </a:r>
            <a:r>
              <a:rPr lang="ru-RU" altLang="ru-RU" u="sng" dirty="0"/>
              <a:t> </a:t>
            </a:r>
            <a:r>
              <a:rPr lang="ru-RU" altLang="ru-RU" dirty="0"/>
              <a:t>княжна Ольга Николаевна, Татьяна внешне напоминала мать, характер же был отцовский. Татьяна Николаевна Романова была менее эмоциональна, нежели сестра. Глаза Татьяны были похожи на глаза Императрицы, фигура была изящна, а цвет синих глаз гармонично сочетался с каштановыми волосами. Татьяна редко шалила, и имела удивительное, по словам современников, самообладание. В </a:t>
            </a:r>
            <a:r>
              <a:rPr lang="ru-RU" altLang="ru-RU" b="1" dirty="0"/>
              <a:t>Татьяне  Николаевне</a:t>
            </a:r>
            <a:r>
              <a:rPr lang="ru-RU" altLang="ru-RU" dirty="0"/>
              <a:t> было сильно развито чувство долга, и склонность к порядку во всем</a:t>
            </a:r>
            <a:r>
              <a:rPr lang="ru-RU" altLang="ru-RU" sz="1600" dirty="0" smtClean="0"/>
              <a:t>. </a:t>
            </a:r>
          </a:p>
        </p:txBody>
      </p:sp>
    </p:spTree>
    <p:extLst>
      <p:ext uri="{BB962C8B-B14F-4D97-AF65-F5344CB8AC3E}">
        <p14:creationId xmlns="" xmlns:p14="http://schemas.microsoft.com/office/powerpoint/2010/main" val="110399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66410" y="1072634"/>
            <a:ext cx="4407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Николаевна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1281561090_a509337f6af1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4" y="1718965"/>
            <a:ext cx="4066808" cy="326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015" y="109661"/>
            <a:ext cx="2303621" cy="331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28038" y="2718036"/>
            <a:ext cx="4615962" cy="20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Великая Княжна Анастасия Николаевна Романова</a:t>
            </a:r>
            <a:r>
              <a:rPr lang="ru-RU" altLang="ru-RU" dirty="0"/>
              <a:t> </a:t>
            </a:r>
            <a:r>
              <a:rPr lang="ru-RU" dirty="0" smtClean="0"/>
              <a:t>родилась 27 июня 1899 года. Она стала третьим ребенком Императора и Императрицы. Мария Николаевна Романова была типичной русской девушкой. Ей было присуще добродушие, веселость, и приветливость. Мария обладала прекрасной наружностью и жизненной силой. </a:t>
            </a:r>
          </a:p>
          <a:p>
            <a:pPr>
              <a:lnSpc>
                <a:spcPct val="80000"/>
              </a:lnSpc>
            </a:pPr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330564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2245" y="1081427"/>
            <a:ext cx="518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Николаевна </a:t>
            </a:r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4" y="1607406"/>
            <a:ext cx="3003306" cy="415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577" y="564817"/>
            <a:ext cx="2904851" cy="367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09292" y="2718036"/>
            <a:ext cx="513470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Великая Княжна Анастасия Николаевна Романова</a:t>
            </a:r>
            <a:r>
              <a:rPr lang="ru-RU" altLang="ru-RU" dirty="0"/>
              <a:t> родилась 18 июня 1901 года.  Государь долго ждал наследника, и когда долгожданным четвертым ребенком оказалась дочь, был опечален. Вскоре печаль прошла, и Император любил четвертую дочь, не меньше, чем остальных своих детей.</a:t>
            </a:r>
          </a:p>
        </p:txBody>
      </p:sp>
    </p:spTree>
    <p:extLst>
      <p:ext uri="{BB962C8B-B14F-4D97-AF65-F5344CB8AC3E}">
        <p14:creationId xmlns="" xmlns:p14="http://schemas.microsoft.com/office/powerpoint/2010/main" val="24301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3907" y="1099010"/>
            <a:ext cx="4284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Цесаревич Алексей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17f83157943c72ee81965979d0ecb9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7" y="1470514"/>
            <a:ext cx="2979616" cy="42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899" y="487383"/>
            <a:ext cx="2600535" cy="345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5862" y="2274838"/>
            <a:ext cx="532813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Цесаревич Алексей</a:t>
            </a:r>
            <a:r>
              <a:rPr lang="ru-RU" altLang="ru-RU" dirty="0"/>
              <a:t>, был  пятом ребенком в семье </a:t>
            </a:r>
            <a:r>
              <a:rPr lang="ru-RU" altLang="ru-RU" b="1" dirty="0"/>
              <a:t>Николая II</a:t>
            </a:r>
            <a:r>
              <a:rPr lang="ru-RU" altLang="ru-RU" dirty="0"/>
              <a:t>. Алексей был долгожданным ребенком. С первых дней царствования Николай II мечтал о наследнике. Господь, же посылал императору только дочек.  Цесаревич Алексей родился 12 августа 1904 года. </a:t>
            </a:r>
            <a:r>
              <a:rPr lang="ru-RU" altLang="ru-RU" b="1" dirty="0"/>
              <a:t>Царевич Алексей</a:t>
            </a:r>
            <a:r>
              <a:rPr lang="ru-RU" altLang="ru-RU" dirty="0"/>
              <a:t> унаследовал все лучшие от отца и матери. Родители сильно любили наследника, он отвечал им большой взаимностью. Отец же был для </a:t>
            </a:r>
            <a:r>
              <a:rPr lang="ru-RU" altLang="ru-RU" b="1" dirty="0"/>
              <a:t>Алексея Николаевич </a:t>
            </a:r>
            <a:r>
              <a:rPr lang="ru-RU" altLang="ru-RU" dirty="0"/>
              <a:t>настоящим кумиром. Юный царевич старался подражать ему во всем.</a:t>
            </a:r>
          </a:p>
        </p:txBody>
      </p:sp>
    </p:spTree>
    <p:extLst>
      <p:ext uri="{BB962C8B-B14F-4D97-AF65-F5344CB8AC3E}">
        <p14:creationId xmlns="" xmlns:p14="http://schemas.microsoft.com/office/powerpoint/2010/main" val="16030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425</Words>
  <Application>Microsoft Office PowerPoint</Application>
  <PresentationFormat>Произвольный</PresentationFormat>
  <Paragraphs>55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Фролкин</dc:creator>
  <cp:lastModifiedBy>User</cp:lastModifiedBy>
  <cp:revision>10</cp:revision>
  <dcterms:created xsi:type="dcterms:W3CDTF">2016-12-06T18:12:41Z</dcterms:created>
  <dcterms:modified xsi:type="dcterms:W3CDTF">2022-02-20T05:11:12Z</dcterms:modified>
</cp:coreProperties>
</file>