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8" r:id="rId2"/>
    <p:sldId id="289" r:id="rId3"/>
    <p:sldId id="330" r:id="rId4"/>
    <p:sldId id="360" r:id="rId5"/>
    <p:sldId id="362" r:id="rId6"/>
    <p:sldId id="363" r:id="rId7"/>
    <p:sldId id="364" r:id="rId8"/>
    <p:sldId id="351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66"/>
    <a:srgbClr val="1F0D5F"/>
    <a:srgbClr val="FFE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9384" autoAdjust="0"/>
  </p:normalViewPr>
  <p:slideViewPr>
    <p:cSldViewPr snapToGrid="0">
      <p:cViewPr>
        <p:scale>
          <a:sx n="68" d="100"/>
          <a:sy n="68" d="100"/>
        </p:scale>
        <p:origin x="-2004" y="-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mkrat" panose="020BE200000000000000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DA2DB-34A0-4D67-B441-98A3FFE61EF7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3BBFA-D8FF-4010-9AF8-5DEC95533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CF4F7-799E-49F3-AD0F-483DC8F47FD7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77AF1-B8AE-4095-BDBB-3DA4BF63E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2977D-BFF6-4290-BAAE-94BE2B923372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69374-59E7-40DC-91FF-2378EEF0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EFE8"/>
          </a:solidFill>
        </p:spPr>
        <p:txBody>
          <a:bodyPr/>
          <a:lstStyle>
            <a:lvl1pPr>
              <a:defRPr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mkrat" panose="020BE200000000000000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29F8-2349-48C6-90FC-43ECBA0D9E19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7223-A8A6-48A8-857C-80B8E8D99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7AB4-82DD-47CF-A430-875B69C85096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924DC-F8A0-4994-901C-9D981D9CC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755AD-6640-47E0-AF77-AD47CEA5229C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261F3-E4A4-44C8-8ACA-1650F6BA9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FA0A-66BF-4D7E-B7BB-AF99C5D4517F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A4B5A-258B-40E5-98FB-25B36515A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BF7A4-8570-465A-B49A-10430F167898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2497-2B4F-49A9-A566-3EBF785C0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AF4F2-0149-4890-B060-A049337563C6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1421E-E701-4FAA-B674-0BA645B0D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26B7D-AE5C-4224-B18C-C51C1A790FB4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8BDE6-C12C-4F3E-ABD6-8CC628B17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C6469-0754-460C-84A9-F429B42D6F53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651A-463D-4840-8205-EE87FA7AE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4DBBB3-2DCA-487E-AF9B-202E1FAF77AA}" type="datetimeFigureOut">
              <a:rPr lang="en-US"/>
              <a:pPr>
                <a:defRPr/>
              </a:pPr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F1AB57-8BDD-45BB-8B06-10232058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110690" y="351754"/>
            <a:ext cx="682430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«Детский сад № 12»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47001" y="2136353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Шнырева Светлана Ивановна</a:t>
            </a:r>
          </a:p>
          <a:p>
            <a:r>
              <a:rPr lang="ru-RU" sz="2400" b="1" i="1" dirty="0" smtClean="0"/>
              <a:t>воспитатель МБДОУ № </a:t>
            </a:r>
            <a:r>
              <a:rPr lang="ru-RU" sz="2400" b="1" i="1" dirty="0" smtClean="0"/>
              <a:t>12</a:t>
            </a:r>
          </a:p>
          <a:p>
            <a:r>
              <a:rPr lang="ru-RU" sz="2000" b="1" i="1" dirty="0" smtClean="0"/>
              <a:t>Первая квалификационная категория</a:t>
            </a:r>
            <a:endParaRPr lang="en-US" sz="2000" b="1" i="1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191918" y="4275188"/>
            <a:ext cx="4544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Образование: </a:t>
            </a:r>
          </a:p>
          <a:p>
            <a:r>
              <a:rPr lang="ru-RU" dirty="0" err="1" smtClean="0"/>
              <a:t>средне-специальное</a:t>
            </a:r>
            <a:r>
              <a:rPr lang="ru-RU" dirty="0" smtClean="0"/>
              <a:t>, педагогическое,</a:t>
            </a:r>
          </a:p>
          <a:p>
            <a:r>
              <a:rPr lang="ru-RU" dirty="0" err="1" smtClean="0"/>
              <a:t>Ирбитский</a:t>
            </a:r>
            <a:r>
              <a:rPr lang="ru-RU" dirty="0" smtClean="0"/>
              <a:t> гуманитарный колледж</a:t>
            </a:r>
          </a:p>
          <a:p>
            <a:r>
              <a:rPr lang="ru-RU" dirty="0" smtClean="0"/>
              <a:t>2017г.</a:t>
            </a:r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4531"/>
          <a:stretch>
            <a:fillRect/>
          </a:stretch>
        </p:blipFill>
        <p:spPr bwMode="auto">
          <a:xfrm>
            <a:off x="682029" y="1121587"/>
            <a:ext cx="3383280" cy="509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502855" y="368607"/>
            <a:ext cx="53738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Очень люблю рисовать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4" name="Picture 2" descr="C:\Users\Технодисконт\Desktop\Фото Дибют\IMG_20221123_133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92" y="368607"/>
            <a:ext cx="1970289" cy="30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55" y="2357927"/>
            <a:ext cx="1791077" cy="224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9" y="3261634"/>
            <a:ext cx="1664204" cy="218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96" y="4169093"/>
            <a:ext cx="1771253" cy="256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95" y="3149217"/>
            <a:ext cx="1882902" cy="241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 descr="https://statimg1.cdnbb8.com/files/image/deal/48406/bb4_deal_big/8ddd3d81ed9a1e73ac8c6c9a321c1258.jpeg?03fb34385c06a3c8af01b3d5557c844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92364" y="4874841"/>
            <a:ext cx="3487782" cy="1854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22" y="3556399"/>
            <a:ext cx="1732773" cy="238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ФОТО с тел Света 2022\IMG_20211003_09520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61" y="1339313"/>
            <a:ext cx="1573394" cy="203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ОТО с тел Света 2022\IMG_20210929_11293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540" y="1001510"/>
            <a:ext cx="1637888" cy="218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ехнодисконт\Desktop\Фото Дибют\IMG_20220415_1908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065" y="1079920"/>
            <a:ext cx="1746777" cy="225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Технодисконт\Desktop\Фото Дибют\IMG_20220505_1514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1" y="239151"/>
            <a:ext cx="1933509" cy="222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ехнодисконт\Desktop\Фото Дибют\IMG_20220922_1046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74" y="4670473"/>
            <a:ext cx="2576392" cy="18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ехнодисконт\Desktop\Фото Дибют\IMG_20220208_1024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99" y="2765239"/>
            <a:ext cx="2152372" cy="221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Технодисконт\Desktop\Фото Дибют\IMG_20220930_1345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9949" y="4267402"/>
            <a:ext cx="1928983" cy="235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Технодисконт\Desktop\Фото Дибют\IMG_20221014_1641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296" y="1037812"/>
            <a:ext cx="1689531" cy="23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Технодисконт\Desktop\Фото Дибют\IMG_20220112_1634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12" y="3223237"/>
            <a:ext cx="2744308" cy="175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forumsmile.ru/u/b/5/d/b5dd17a28e4b45e269f4f458b382ca75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062" y="5171837"/>
            <a:ext cx="1944007" cy="13324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99468" y="239151"/>
            <a:ext cx="6175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Детям нравится рисовать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5934" y="2551382"/>
            <a:ext cx="2368029" cy="177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71599" y="947037"/>
            <a:ext cx="2438786" cy="181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47492" y="5597912"/>
            <a:ext cx="2698595" cy="105936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Каждый рисунок неповторим и оригинален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8523~1\AppData\Local\Temp\Rar$DIa7252.38911\IMG_20200918_150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" y="768568"/>
            <a:ext cx="2015802" cy="240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4966" y="587307"/>
            <a:ext cx="2418430" cy="300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3889" y="3588440"/>
            <a:ext cx="2530612" cy="189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8035" y="5168500"/>
            <a:ext cx="2605361" cy="14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Users\Технодисконт\Desktop\Фото Дибют\IMG_20211018_1053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493" y="2202068"/>
            <a:ext cx="2683396" cy="194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Технодисконт\Desktop\Фото Дибют\IMG_20211215_19075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44" y="445023"/>
            <a:ext cx="2325160" cy="16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Технодисконт\Desktop\Фото Дибют\IMG_20220929_23072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7" y="3233226"/>
            <a:ext cx="1575705" cy="227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Технодисконт\Desktop\Фото Дибют\IMG_20220929_23075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54" y="4421710"/>
            <a:ext cx="1517380" cy="212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Технодисконт\Desktop\Фото Дибют\IMG_20220929_23085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54" y="205847"/>
            <a:ext cx="1465018" cy="188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Технодисконт\Desktop\Фото Дибют\IMG_20210805_1441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89" y="3947328"/>
            <a:ext cx="2266740" cy="16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filed3-10.my.mail.ru/pic?url=https%3A%2F%2Fcontent.foto.my.mail.ru%2Fcommunity%2Fimpress%2F9628%2Fh-25327.jpg&amp;mw=&amp;mh=&amp;sig=690f4138ae784f3b437fb1808308258c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646083">
            <a:off x="2392283" y="2306777"/>
            <a:ext cx="1616367" cy="1616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353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6756" y="365760"/>
            <a:ext cx="5767755" cy="1350498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effectLst/>
                <a:latin typeface="+mn-lt"/>
              </a:rPr>
              <a:t>Геологический музей «КРИСТАЛЛ»</a:t>
            </a:r>
            <a:endParaRPr lang="ru-RU" sz="4000" b="1" dirty="0">
              <a:solidFill>
                <a:srgbClr val="0070C0"/>
              </a:solidFill>
              <a:effectLst/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71" y="1666856"/>
            <a:ext cx="2067951" cy="294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12" y="1786597"/>
            <a:ext cx="2152335" cy="270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47" y="4720165"/>
            <a:ext cx="3052667" cy="174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06" y="3851381"/>
            <a:ext cx="1871004" cy="273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97" y="1786597"/>
            <a:ext cx="2584250" cy="182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0" y="4851119"/>
            <a:ext cx="2880090" cy="17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3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ехнодисконт\Desktop\Фото Дибют\IMG_20221124_2224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795370"/>
            <a:ext cx="2784151" cy="382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ехнодисконт\Desktop\Фото Дибют\IMG_20221124_222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7" y="3165431"/>
            <a:ext cx="2757266" cy="337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Технодисконт\Desktop\Фото Дибют\IMG_20221124_2224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24" y="2923027"/>
            <a:ext cx="2456413" cy="361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9644" y="253218"/>
            <a:ext cx="6485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Мини - музей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в детском саду «Рябинка»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5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365125"/>
            <a:ext cx="5955030" cy="195604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Коллекция камней с росписью</a:t>
            </a:r>
            <a:b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«Волшебный камень»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Users\Технодисконт\Desktop\Фото Дибют\IMG_20221123_1749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45" y="2278967"/>
            <a:ext cx="1682124" cy="218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2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5999" y="2551837"/>
            <a:ext cx="50010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 smtClean="0">
                <a:solidFill>
                  <a:schemeClr val="accent2"/>
                </a:solidFill>
                <a:latin typeface="Monotype Corsiva" pitchFamily="66" charset="0"/>
              </a:rPr>
              <a:t>СПАСИБО ЗА ВНИМАНИЕ !</a:t>
            </a:r>
            <a:endParaRPr lang="ru-RU" sz="6000" b="1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3508</TotalTime>
  <Words>66</Words>
  <Application>Microsoft Office PowerPoint</Application>
  <PresentationFormat>Экран (4:3)</PresentationFormat>
  <Paragraphs>17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Геологический музей «КРИСТАЛЛ»</vt:lpstr>
      <vt:lpstr>Презентация PowerPoint</vt:lpstr>
      <vt:lpstr>Коллекция камней с росписью «Волшебный камень»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Технодисконт</cp:lastModifiedBy>
  <cp:revision>317</cp:revision>
  <dcterms:created xsi:type="dcterms:W3CDTF">2017-03-16T10:47:28Z</dcterms:created>
  <dcterms:modified xsi:type="dcterms:W3CDTF">2022-11-25T00:21:44Z</dcterms:modified>
</cp:coreProperties>
</file>