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272" r:id="rId2"/>
    <p:sldId id="264" r:id="rId3"/>
    <p:sldId id="262" r:id="rId4"/>
    <p:sldId id="274" r:id="rId5"/>
    <p:sldId id="269" r:id="rId6"/>
    <p:sldId id="273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E67D"/>
    <a:srgbClr val="EBF7FF"/>
    <a:srgbClr val="DEDEDE"/>
    <a:srgbClr val="E8E8E8"/>
    <a:srgbClr val="FFFFFF"/>
    <a:srgbClr val="C9E9FF"/>
    <a:srgbClr val="D5D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88" autoAdjust="0"/>
    <p:restoredTop sz="89247" autoAdjust="0"/>
  </p:normalViewPr>
  <p:slideViewPr>
    <p:cSldViewPr>
      <p:cViewPr>
        <p:scale>
          <a:sx n="42" d="100"/>
          <a:sy n="42" d="100"/>
        </p:scale>
        <p:origin x="-21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5F27D06-C1C8-4692-9BBA-DC63FD036B7B}" type="datetimeFigureOut">
              <a:rPr lang="ru-RU"/>
              <a:pPr>
                <a:defRPr/>
              </a:pPr>
              <a:t>23.04.2016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020A39-138A-40F2-A64B-2DC86D22D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210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752DED-7AD1-4A5E-9648-C997B8CD1649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6BBF1-7D86-4974-A0AB-C2A23835C8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E6C5E-3B4E-47A4-A4A3-08ACF2220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AD6AB-6CD2-4793-BD0E-ABFBB82518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CEFE0-7352-41F8-B219-F0A157A1A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AC0A0-9653-4D59-A462-0D1DFF372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855A4-D424-4464-8943-2364921006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44657-06F8-433B-988C-B8089C1FD1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D026A-4C8F-4112-B10F-94B3807CD4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4F495-4E01-447F-91D1-D98AE80CAA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A944D-8C2C-4EA8-A0A4-5C37C71223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7F6FF"/>
            </a:gs>
            <a:gs pos="100000">
              <a:srgbClr val="BAC6CD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6083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608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08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08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4608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609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09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09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09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09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609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5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6100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101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102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610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10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10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6108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109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110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46111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2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3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4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5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6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7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8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19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0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1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2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3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124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612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612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12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12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88D6F09-E369-4462-B655-767E1277A2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FF6699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prezentacii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prezentacii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ru-RU" smtClean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052" name="Picture 4" descr="kartina2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4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138748" y="2060848"/>
            <a:ext cx="9144000" cy="7029450"/>
          </a:xfrm>
          <a:prstGeom prst="rect">
            <a:avLst/>
          </a:prstGeom>
          <a:solidFill>
            <a:srgbClr val="FFE67D">
              <a:alpha val="4705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WordArt 8" descr="линия"/>
          <p:cNvSpPr>
            <a:spLocks noChangeArrowheads="1" noChangeShapeType="1" noTextEdit="1"/>
          </p:cNvSpPr>
          <p:nvPr/>
        </p:nvSpPr>
        <p:spPr bwMode="auto">
          <a:xfrm>
            <a:off x="1258888" y="765175"/>
            <a:ext cx="6842125" cy="20875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latin typeface="Impact"/>
              </a:rPr>
              <a:t>ОКРУЖАЮЩИЙ   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latin typeface="Impact"/>
              </a:rPr>
              <a:t>МИР</a:t>
            </a:r>
          </a:p>
        </p:txBody>
      </p:sp>
      <p:sp>
        <p:nvSpPr>
          <p:cNvPr id="2055" name="WordArt 9" descr="линия"/>
          <p:cNvSpPr>
            <a:spLocks noChangeArrowheads="1" noChangeShapeType="1" noTextEdit="1"/>
          </p:cNvSpPr>
          <p:nvPr/>
        </p:nvSpPr>
        <p:spPr bwMode="auto">
          <a:xfrm>
            <a:off x="2771775" y="3213100"/>
            <a:ext cx="2376488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blipFill dpi="0" rotWithShape="1">
                <a:blip r:embed="rId3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786188" y="0"/>
            <a:ext cx="2214562" cy="428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hlinkClick r:id="rId4"/>
              </a:rPr>
              <a:t>Prezentacii.com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238625" y="1439863"/>
            <a:ext cx="571500" cy="5715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rgbClr val="ADB6BC"/>
            </a:solidFill>
            <a:miter lim="800000"/>
            <a:headEnd/>
            <a:tailEnd/>
          </a:ln>
          <a:effectLst>
            <a:outerShdw dist="35921" dir="2700000" algn="ctr" rotWithShape="0">
              <a:srgbClr val="660033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FF6699"/>
                </a:solidFill>
              </a:rPr>
              <a:t>п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10125" y="14398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ч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81625" y="14398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953125" y="14398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524625" y="14398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810125" y="20113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р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667125" y="20113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>
                    <a:lumMod val="50000"/>
                  </a:schemeClr>
                </a:solidFill>
              </a:rPr>
              <a:t>с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238625" y="20113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FF6699"/>
                </a:solidFill>
              </a:rPr>
              <a:t>т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381625" y="20113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953125" y="20113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к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358900" y="25654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у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930400" y="25654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з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501900" y="25654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н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073400" y="25654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644900" y="25654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ч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216400" y="25654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FF6699"/>
                </a:solidFill>
              </a:rPr>
              <a:t>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787900" y="25654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к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238625" y="31543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FF6699"/>
                </a:solidFill>
              </a:rPr>
              <a:t>ц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667125" y="37258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б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4238625" y="37258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>
                <a:solidFill>
                  <a:srgbClr val="FF6699"/>
                </a:solidFill>
              </a:rPr>
              <a:t>а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810125" y="37258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б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5381625" y="37258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о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945188" y="37163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ч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6516688" y="37163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к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7088188" y="37163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а</a:t>
            </a:r>
          </a:p>
        </p:txBody>
      </p:sp>
      <p:sp>
        <p:nvSpPr>
          <p:cNvPr id="47" name="Штриховая стрелка вправо 46"/>
          <p:cNvSpPr/>
          <p:nvPr/>
        </p:nvSpPr>
        <p:spPr>
          <a:xfrm>
            <a:off x="323850" y="2636838"/>
            <a:ext cx="285750" cy="428625"/>
          </a:xfrm>
          <a:prstGeom prst="stripedRightArrow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Штриховая стрелка вправо 48"/>
          <p:cNvSpPr/>
          <p:nvPr/>
        </p:nvSpPr>
        <p:spPr>
          <a:xfrm>
            <a:off x="3276600" y="1989138"/>
            <a:ext cx="285750" cy="428625"/>
          </a:xfrm>
          <a:prstGeom prst="stripedRightArrow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Штриховая стрелка вправо 49"/>
          <p:cNvSpPr/>
          <p:nvPr/>
        </p:nvSpPr>
        <p:spPr>
          <a:xfrm>
            <a:off x="2667000" y="3797300"/>
            <a:ext cx="285750" cy="428625"/>
          </a:xfrm>
          <a:prstGeom prst="stripedRightArrow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Штриховая стрелка вправо 52"/>
          <p:cNvSpPr/>
          <p:nvPr/>
        </p:nvSpPr>
        <p:spPr>
          <a:xfrm>
            <a:off x="3810000" y="1511300"/>
            <a:ext cx="285750" cy="428625"/>
          </a:xfrm>
          <a:prstGeom prst="stripedRightArrow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/>
          </p:cNvSpPr>
          <p:nvPr/>
        </p:nvSpPr>
        <p:spPr bwMode="auto">
          <a:xfrm>
            <a:off x="442913" y="-242888"/>
            <a:ext cx="8243887" cy="131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ru-RU" sz="4400" b="1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Тема урока …</a:t>
            </a:r>
          </a:p>
        </p:txBody>
      </p:sp>
      <p:sp>
        <p:nvSpPr>
          <p:cNvPr id="3" name="Прямоугольник 25"/>
          <p:cNvSpPr/>
          <p:nvPr/>
        </p:nvSpPr>
        <p:spPr>
          <a:xfrm>
            <a:off x="6521450" y="19891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>
                    <a:lumMod val="50000"/>
                  </a:schemeClr>
                </a:solidFill>
              </a:rPr>
              <a:t>о</a:t>
            </a:r>
          </a:p>
        </p:txBody>
      </p:sp>
      <p:sp>
        <p:nvSpPr>
          <p:cNvPr id="4" name="Прямоугольник 26"/>
          <p:cNvSpPr/>
          <p:nvPr/>
        </p:nvSpPr>
        <p:spPr>
          <a:xfrm>
            <a:off x="7092950" y="19891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 err="1">
                <a:solidFill>
                  <a:schemeClr val="tx1">
                    <a:lumMod val="50000"/>
                  </a:schemeClr>
                </a:solidFill>
              </a:rPr>
              <a:t>з</a:t>
            </a:r>
            <a:endParaRPr lang="ru-RU" sz="3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Прямоугольник 27"/>
          <p:cNvSpPr/>
          <p:nvPr/>
        </p:nvSpPr>
        <p:spPr>
          <a:xfrm>
            <a:off x="7664450" y="19891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>
                    <a:lumMod val="50000"/>
                  </a:schemeClr>
                </a:solidFill>
              </a:rPr>
              <a:t>а</a:t>
            </a:r>
          </a:p>
        </p:txBody>
      </p:sp>
      <p:sp>
        <p:nvSpPr>
          <p:cNvPr id="7" name="Прямоугольник 21"/>
          <p:cNvSpPr/>
          <p:nvPr/>
        </p:nvSpPr>
        <p:spPr>
          <a:xfrm>
            <a:off x="827088" y="25654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>
                <a:solidFill>
                  <a:srgbClr val="00334D"/>
                </a:solidFill>
              </a:rPr>
              <a:t>к</a:t>
            </a:r>
          </a:p>
        </p:txBody>
      </p:sp>
      <p:pic>
        <p:nvPicPr>
          <p:cNvPr id="3108" name="Picture 75" descr="bird33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9725" y="692150"/>
            <a:ext cx="1184275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9" name="Picture 76" descr="bird5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940425" y="0"/>
            <a:ext cx="10287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0" name="Picture 77" descr="bird8[1]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84213" y="112553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1" name="Picture 78" descr="bird4[1]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250825" y="3213100"/>
            <a:ext cx="1143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2" name="Picture 79" descr="bird25[1]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92950" y="2997200"/>
            <a:ext cx="79057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Загнутый угол 55"/>
          <p:cNvSpPr/>
          <p:nvPr/>
        </p:nvSpPr>
        <p:spPr>
          <a:xfrm>
            <a:off x="900113" y="4652963"/>
            <a:ext cx="7129462" cy="1916112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100">
                <a:solidFill>
                  <a:srgbClr val="005682"/>
                </a:solidFill>
              </a:rPr>
              <a:t>Домовитая хозяйка</a:t>
            </a:r>
          </a:p>
          <a:p>
            <a:pPr algn="ctr">
              <a:defRPr/>
            </a:pPr>
            <a:r>
              <a:rPr lang="ru-RU" sz="3100">
                <a:solidFill>
                  <a:srgbClr val="005682"/>
                </a:solidFill>
              </a:rPr>
              <a:t>Полетает над лужком</a:t>
            </a:r>
          </a:p>
          <a:p>
            <a:pPr algn="ctr">
              <a:defRPr/>
            </a:pPr>
            <a:r>
              <a:rPr lang="ru-RU" sz="3100">
                <a:solidFill>
                  <a:srgbClr val="005682"/>
                </a:solidFill>
              </a:rPr>
              <a:t>Похлопочет над цветком</a:t>
            </a:r>
          </a:p>
          <a:p>
            <a:pPr algn="ctr">
              <a:defRPr/>
            </a:pPr>
            <a:r>
              <a:rPr lang="ru-RU" sz="3100">
                <a:solidFill>
                  <a:srgbClr val="005682"/>
                </a:solidFill>
              </a:rPr>
              <a:t>Он поделится медком</a:t>
            </a:r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Загнутый угол 53"/>
          <p:cNvSpPr/>
          <p:nvPr/>
        </p:nvSpPr>
        <p:spPr>
          <a:xfrm>
            <a:off x="971550" y="4797425"/>
            <a:ext cx="7215188" cy="1520825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>
                <a:solidFill>
                  <a:srgbClr val="005682"/>
                </a:solidFill>
              </a:rPr>
              <a:t>Голубой аэропланчик</a:t>
            </a:r>
          </a:p>
          <a:p>
            <a:pPr algn="ctr">
              <a:defRPr/>
            </a:pPr>
            <a:r>
              <a:rPr lang="ru-RU" sz="3200">
                <a:solidFill>
                  <a:srgbClr val="005682"/>
                </a:solidFill>
              </a:rPr>
              <a:t>Сел на белый одуванчик</a:t>
            </a:r>
            <a:endParaRPr lang="ru-RU">
              <a:solidFill>
                <a:schemeClr val="tx1"/>
              </a:solidFill>
            </a:endParaRPr>
          </a:p>
        </p:txBody>
      </p:sp>
      <p:sp>
        <p:nvSpPr>
          <p:cNvPr id="51" name="Загнутый угол 50"/>
          <p:cNvSpPr/>
          <p:nvPr/>
        </p:nvSpPr>
        <p:spPr>
          <a:xfrm>
            <a:off x="1042988" y="4724400"/>
            <a:ext cx="7215187" cy="1520825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>
                <a:solidFill>
                  <a:srgbClr val="005682"/>
                </a:solidFill>
              </a:rPr>
              <a:t>На лугу живет скрипач</a:t>
            </a:r>
          </a:p>
          <a:p>
            <a:pPr algn="ctr">
              <a:defRPr/>
            </a:pPr>
            <a:r>
              <a:rPr lang="ru-RU" sz="3200">
                <a:solidFill>
                  <a:srgbClr val="005682"/>
                </a:solidFill>
              </a:rPr>
              <a:t>Носит фрак и ходит вскачь</a:t>
            </a:r>
            <a:endParaRPr lang="ru-RU">
              <a:solidFill>
                <a:schemeClr val="tx1"/>
              </a:solidFill>
            </a:endParaRPr>
          </a:p>
        </p:txBody>
      </p:sp>
      <p:sp>
        <p:nvSpPr>
          <p:cNvPr id="48" name="Загнутый угол 47"/>
          <p:cNvSpPr/>
          <p:nvPr/>
        </p:nvSpPr>
        <p:spPr>
          <a:xfrm>
            <a:off x="971550" y="4508500"/>
            <a:ext cx="7165975" cy="216058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>
                <a:solidFill>
                  <a:srgbClr val="005682"/>
                </a:solidFill>
              </a:rPr>
              <a:t>Шевелились у цветка</a:t>
            </a:r>
          </a:p>
          <a:p>
            <a:pPr algn="ctr">
              <a:defRPr/>
            </a:pPr>
            <a:r>
              <a:rPr lang="ru-RU" sz="3200">
                <a:solidFill>
                  <a:srgbClr val="005682"/>
                </a:solidFill>
              </a:rPr>
              <a:t>Все четыре лепестка</a:t>
            </a:r>
          </a:p>
          <a:p>
            <a:pPr algn="ctr">
              <a:defRPr/>
            </a:pPr>
            <a:r>
              <a:rPr lang="ru-RU" sz="3200">
                <a:solidFill>
                  <a:srgbClr val="005682"/>
                </a:solidFill>
              </a:rPr>
              <a:t>Я сорвать его хотел-</a:t>
            </a:r>
          </a:p>
          <a:p>
            <a:pPr algn="ctr">
              <a:defRPr/>
            </a:pPr>
            <a:r>
              <a:rPr lang="ru-RU" sz="3200">
                <a:solidFill>
                  <a:srgbClr val="005682"/>
                </a:solidFill>
              </a:rPr>
              <a:t>Он вспорхнул и улетел</a:t>
            </a: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50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autoRev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autoRev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500" autoRev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500" autoRev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autoRev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autoRev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2" dur="500" autoRev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" dur="500" autoRev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autoRev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500"/>
                            </p:stCondLst>
                            <p:childTnLst>
                              <p:par>
                                <p:cTn id="104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7" dur="50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500"/>
                            </p:stCondLst>
                            <p:childTnLst>
                              <p:par>
                                <p:cTn id="110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50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2" dur="50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3" dur="50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" autoRev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500"/>
                            </p:stCondLst>
                            <p:childTnLst>
                              <p:par>
                                <p:cTn id="1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5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500"/>
                            </p:stCondLst>
                            <p:childTnLst>
                              <p:par>
                                <p:cTn id="154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500" autoRev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6" dur="500" autoRev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7" dur="500" autoRev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500" autoRev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500"/>
                            </p:stCondLst>
                            <p:childTnLst>
                              <p:par>
                                <p:cTn id="160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1" dur="500" autoRev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2" dur="500" autoRev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3" dur="500" autoRev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autoRev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500"/>
                            </p:stCondLst>
                            <p:childTnLst>
                              <p:par>
                                <p:cTn id="19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7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8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9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0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3" dur="250" autoRev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4" dur="250" autoRev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5" dur="250" autoRev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250" autoRev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9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0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50" autoRev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3" dur="250" autoRev="1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4" dur="250" autoRev="1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5" dur="250" autoRev="1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250" autoRev="1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8" dur="250" autoRev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9" dur="250" autoRev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0" dur="250" autoRev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250" autoRev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3" dur="250" autoRev="1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4" dur="250" autoRev="1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5" dur="250" autoRev="1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250" autoRev="1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8" dur="250" autoRev="1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9" dur="250" autoRev="1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0" dur="250" autoRev="1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1" dur="250" autoRev="1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3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4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5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8" dur="250" autoRev="1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9" dur="250" autoRev="1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0" dur="250" autoRev="1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250" autoRev="1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27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3" dur="250" autoRev="1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4" dur="250" autoRev="1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5" dur="250" autoRev="1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50" autoRev="1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19" grpId="0" build="allAtOnce" animBg="1"/>
      <p:bldP spid="27" grpId="0" build="allAtOnce" animBg="1"/>
      <p:bldP spid="30" grpId="0" animBg="1"/>
      <p:bldP spid="34" grpId="0" build="allAtOnce" animBg="1"/>
      <p:bldP spid="47" grpId="0" animBg="1"/>
      <p:bldP spid="47" grpId="1" animBg="1"/>
      <p:bldP spid="47" grpId="2" animBg="1"/>
      <p:bldP spid="49" grpId="0" animBg="1"/>
      <p:bldP spid="49" grpId="1" animBg="1"/>
      <p:bldP spid="50" grpId="0" animBg="1"/>
      <p:bldP spid="50" grpId="1" animBg="1"/>
      <p:bldP spid="50" grpId="2" animBg="1"/>
      <p:bldP spid="53" grpId="0" animBg="1"/>
      <p:bldP spid="53" grpId="1" animBg="1"/>
      <p:bldP spid="56" grpId="0" animBg="1"/>
      <p:bldP spid="56" grpId="1" animBg="1"/>
      <p:bldP spid="54" grpId="0" animBg="1"/>
      <p:bldP spid="54" grpId="1" animBg="1"/>
      <p:bldP spid="51" grpId="0" animBg="1"/>
      <p:bldP spid="51" grpId="1" animBg="1"/>
      <p:bldP spid="48" grpId="0" animBg="1"/>
      <p:bldP spid="4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BF7FF">
              <a:alpha val="3294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099" name="Group 40"/>
          <p:cNvGrpSpPr>
            <a:grpSpLocks/>
          </p:cNvGrpSpPr>
          <p:nvPr/>
        </p:nvGrpSpPr>
        <p:grpSpPr bwMode="auto">
          <a:xfrm>
            <a:off x="6588125" y="908050"/>
            <a:ext cx="2232025" cy="1944688"/>
            <a:chOff x="4150" y="572"/>
            <a:chExt cx="1406" cy="1225"/>
          </a:xfrm>
        </p:grpSpPr>
        <p:sp>
          <p:nvSpPr>
            <p:cNvPr id="4133" name="Rectangle 11"/>
            <p:cNvSpPr>
              <a:spLocks noChangeArrowheads="1"/>
            </p:cNvSpPr>
            <p:nvPr/>
          </p:nvSpPr>
          <p:spPr bwMode="auto">
            <a:xfrm>
              <a:off x="4150" y="572"/>
              <a:ext cx="1406" cy="1225"/>
            </a:xfrm>
            <a:prstGeom prst="rect">
              <a:avLst/>
            </a:prstGeom>
            <a:solidFill>
              <a:srgbClr val="FF6699">
                <a:alpha val="25098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4" name="Rectangle 12"/>
            <p:cNvSpPr>
              <a:spLocks noChangeArrowheads="1"/>
            </p:cNvSpPr>
            <p:nvPr/>
          </p:nvSpPr>
          <p:spPr bwMode="auto">
            <a:xfrm>
              <a:off x="4241" y="663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5" name="Rectangle 13"/>
            <p:cNvSpPr>
              <a:spLocks noChangeArrowheads="1"/>
            </p:cNvSpPr>
            <p:nvPr/>
          </p:nvSpPr>
          <p:spPr bwMode="auto">
            <a:xfrm>
              <a:off x="4694" y="663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6" name="Rectangle 14"/>
            <p:cNvSpPr>
              <a:spLocks noChangeArrowheads="1"/>
            </p:cNvSpPr>
            <p:nvPr/>
          </p:nvSpPr>
          <p:spPr bwMode="auto">
            <a:xfrm>
              <a:off x="4694" y="1025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7" name="Rectangle 15"/>
            <p:cNvSpPr>
              <a:spLocks noChangeArrowheads="1"/>
            </p:cNvSpPr>
            <p:nvPr/>
          </p:nvSpPr>
          <p:spPr bwMode="auto">
            <a:xfrm>
              <a:off x="4241" y="1026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8" name="Rectangle 16"/>
            <p:cNvSpPr>
              <a:spLocks noChangeArrowheads="1"/>
            </p:cNvSpPr>
            <p:nvPr/>
          </p:nvSpPr>
          <p:spPr bwMode="auto">
            <a:xfrm>
              <a:off x="4241" y="1388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9" name="Rectangle 17"/>
            <p:cNvSpPr>
              <a:spLocks noChangeArrowheads="1"/>
            </p:cNvSpPr>
            <p:nvPr/>
          </p:nvSpPr>
          <p:spPr bwMode="auto">
            <a:xfrm>
              <a:off x="5103" y="663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0" name="Rectangle 18"/>
            <p:cNvSpPr>
              <a:spLocks noChangeArrowheads="1"/>
            </p:cNvSpPr>
            <p:nvPr/>
          </p:nvSpPr>
          <p:spPr bwMode="auto">
            <a:xfrm>
              <a:off x="4694" y="1388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1" name="Rectangle 19"/>
            <p:cNvSpPr>
              <a:spLocks noChangeArrowheads="1"/>
            </p:cNvSpPr>
            <p:nvPr/>
          </p:nvSpPr>
          <p:spPr bwMode="auto">
            <a:xfrm>
              <a:off x="5103" y="1388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2" name="Rectangle 20"/>
            <p:cNvSpPr>
              <a:spLocks noChangeArrowheads="1"/>
            </p:cNvSpPr>
            <p:nvPr/>
          </p:nvSpPr>
          <p:spPr bwMode="auto">
            <a:xfrm>
              <a:off x="5103" y="1025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50" name="WordArt 34"/>
          <p:cNvSpPr>
            <a:spLocks noChangeArrowheads="1" noChangeShapeType="1" noTextEdit="1"/>
          </p:cNvSpPr>
          <p:nvPr/>
        </p:nvSpPr>
        <p:spPr bwMode="auto">
          <a:xfrm>
            <a:off x="179388" y="765175"/>
            <a:ext cx="39243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Синица,воробей,</a:t>
            </a:r>
          </a:p>
        </p:txBody>
      </p:sp>
      <p:sp>
        <p:nvSpPr>
          <p:cNvPr id="9251" name="WordArt 35"/>
          <p:cNvSpPr>
            <a:spLocks noChangeArrowheads="1" noChangeShapeType="1" noTextEdit="1"/>
          </p:cNvSpPr>
          <p:nvPr/>
        </p:nvSpPr>
        <p:spPr bwMode="auto">
          <a:xfrm>
            <a:off x="250825" y="1412875"/>
            <a:ext cx="2987675" cy="63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Летучая мышь, </a:t>
            </a:r>
          </a:p>
        </p:txBody>
      </p:sp>
      <p:grpSp>
        <p:nvGrpSpPr>
          <p:cNvPr id="4102" name="Group 41"/>
          <p:cNvGrpSpPr>
            <a:grpSpLocks/>
          </p:cNvGrpSpPr>
          <p:nvPr/>
        </p:nvGrpSpPr>
        <p:grpSpPr bwMode="auto">
          <a:xfrm>
            <a:off x="6659563" y="4437063"/>
            <a:ext cx="2232025" cy="1944687"/>
            <a:chOff x="4150" y="572"/>
            <a:chExt cx="1406" cy="1225"/>
          </a:xfrm>
        </p:grpSpPr>
        <p:sp>
          <p:nvSpPr>
            <p:cNvPr id="4123" name="Rectangle 42"/>
            <p:cNvSpPr>
              <a:spLocks noChangeArrowheads="1"/>
            </p:cNvSpPr>
            <p:nvPr/>
          </p:nvSpPr>
          <p:spPr bwMode="auto">
            <a:xfrm>
              <a:off x="4150" y="572"/>
              <a:ext cx="1406" cy="1225"/>
            </a:xfrm>
            <a:prstGeom prst="rect">
              <a:avLst/>
            </a:prstGeom>
            <a:solidFill>
              <a:srgbClr val="FF6699">
                <a:alpha val="25098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4" name="Rectangle 43"/>
            <p:cNvSpPr>
              <a:spLocks noChangeArrowheads="1"/>
            </p:cNvSpPr>
            <p:nvPr/>
          </p:nvSpPr>
          <p:spPr bwMode="auto">
            <a:xfrm>
              <a:off x="4241" y="663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5" name="Rectangle 44"/>
            <p:cNvSpPr>
              <a:spLocks noChangeArrowheads="1"/>
            </p:cNvSpPr>
            <p:nvPr/>
          </p:nvSpPr>
          <p:spPr bwMode="auto">
            <a:xfrm>
              <a:off x="4694" y="663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6" name="Rectangle 45"/>
            <p:cNvSpPr>
              <a:spLocks noChangeArrowheads="1"/>
            </p:cNvSpPr>
            <p:nvPr/>
          </p:nvSpPr>
          <p:spPr bwMode="auto">
            <a:xfrm>
              <a:off x="4694" y="1025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7" name="Rectangle 46"/>
            <p:cNvSpPr>
              <a:spLocks noChangeArrowheads="1"/>
            </p:cNvSpPr>
            <p:nvPr/>
          </p:nvSpPr>
          <p:spPr bwMode="auto">
            <a:xfrm>
              <a:off x="4241" y="1026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8" name="Rectangle 47"/>
            <p:cNvSpPr>
              <a:spLocks noChangeArrowheads="1"/>
            </p:cNvSpPr>
            <p:nvPr/>
          </p:nvSpPr>
          <p:spPr bwMode="auto">
            <a:xfrm>
              <a:off x="4241" y="1388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9" name="Rectangle 48"/>
            <p:cNvSpPr>
              <a:spLocks noChangeArrowheads="1"/>
            </p:cNvSpPr>
            <p:nvPr/>
          </p:nvSpPr>
          <p:spPr bwMode="auto">
            <a:xfrm>
              <a:off x="5103" y="663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0" name="Rectangle 49"/>
            <p:cNvSpPr>
              <a:spLocks noChangeArrowheads="1"/>
            </p:cNvSpPr>
            <p:nvPr/>
          </p:nvSpPr>
          <p:spPr bwMode="auto">
            <a:xfrm>
              <a:off x="4694" y="1388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1" name="Rectangle 50"/>
            <p:cNvSpPr>
              <a:spLocks noChangeArrowheads="1"/>
            </p:cNvSpPr>
            <p:nvPr/>
          </p:nvSpPr>
          <p:spPr bwMode="auto">
            <a:xfrm>
              <a:off x="5103" y="1388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2" name="Rectangle 51"/>
            <p:cNvSpPr>
              <a:spLocks noChangeArrowheads="1"/>
            </p:cNvSpPr>
            <p:nvPr/>
          </p:nvSpPr>
          <p:spPr bwMode="auto">
            <a:xfrm>
              <a:off x="5103" y="1025"/>
              <a:ext cx="362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69" name="WordArt 53"/>
          <p:cNvSpPr>
            <a:spLocks noChangeArrowheads="1" noChangeShapeType="1" noTextEdit="1"/>
          </p:cNvSpPr>
          <p:nvPr/>
        </p:nvSpPr>
        <p:spPr bwMode="auto">
          <a:xfrm>
            <a:off x="2698750" y="4471988"/>
            <a:ext cx="20161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аист, </a:t>
            </a:r>
          </a:p>
        </p:txBody>
      </p:sp>
      <p:sp>
        <p:nvSpPr>
          <p:cNvPr id="9270" name="WordArt 54"/>
          <p:cNvSpPr>
            <a:spLocks noChangeArrowheads="1" noChangeShapeType="1" noTextEdit="1"/>
          </p:cNvSpPr>
          <p:nvPr/>
        </p:nvSpPr>
        <p:spPr bwMode="auto">
          <a:xfrm>
            <a:off x="4572000" y="5229225"/>
            <a:ext cx="1655763" cy="379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синица</a:t>
            </a:r>
          </a:p>
        </p:txBody>
      </p:sp>
      <p:sp>
        <p:nvSpPr>
          <p:cNvPr id="9272" name="AutoShape 56"/>
          <p:cNvSpPr>
            <a:spLocks noChangeArrowheads="1"/>
          </p:cNvSpPr>
          <p:nvPr/>
        </p:nvSpPr>
        <p:spPr bwMode="auto">
          <a:xfrm>
            <a:off x="8243888" y="1196975"/>
            <a:ext cx="215900" cy="360363"/>
          </a:xfrm>
          <a:prstGeom prst="star4">
            <a:avLst>
              <a:gd name="adj" fmla="val 125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5" name="AutoShape 59"/>
          <p:cNvSpPr>
            <a:spLocks noChangeArrowheads="1"/>
          </p:cNvSpPr>
          <p:nvPr/>
        </p:nvSpPr>
        <p:spPr bwMode="auto">
          <a:xfrm>
            <a:off x="6877050" y="1700213"/>
            <a:ext cx="215900" cy="360362"/>
          </a:xfrm>
          <a:prstGeom prst="star4">
            <a:avLst>
              <a:gd name="adj" fmla="val 125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6" name="AutoShape 60"/>
          <p:cNvSpPr>
            <a:spLocks noChangeArrowheads="1"/>
          </p:cNvSpPr>
          <p:nvPr/>
        </p:nvSpPr>
        <p:spPr bwMode="auto">
          <a:xfrm>
            <a:off x="7596188" y="2276475"/>
            <a:ext cx="215900" cy="360363"/>
          </a:xfrm>
          <a:prstGeom prst="star4">
            <a:avLst>
              <a:gd name="adj" fmla="val 125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7" name="AutoShape 61"/>
          <p:cNvSpPr>
            <a:spLocks noChangeArrowheads="1"/>
          </p:cNvSpPr>
          <p:nvPr/>
        </p:nvSpPr>
        <p:spPr bwMode="auto">
          <a:xfrm>
            <a:off x="8316913" y="4581525"/>
            <a:ext cx="215900" cy="360363"/>
          </a:xfrm>
          <a:prstGeom prst="star4">
            <a:avLst>
              <a:gd name="adj" fmla="val 125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80" name="AutoShape 64"/>
          <p:cNvSpPr>
            <a:spLocks noChangeArrowheads="1"/>
          </p:cNvSpPr>
          <p:nvPr/>
        </p:nvSpPr>
        <p:spPr bwMode="auto">
          <a:xfrm>
            <a:off x="6948488" y="5157788"/>
            <a:ext cx="215900" cy="360362"/>
          </a:xfrm>
          <a:prstGeom prst="star4">
            <a:avLst>
              <a:gd name="adj" fmla="val 125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81" name="AutoShape 65"/>
          <p:cNvSpPr>
            <a:spLocks noChangeArrowheads="1"/>
          </p:cNvSpPr>
          <p:nvPr/>
        </p:nvSpPr>
        <p:spPr bwMode="auto">
          <a:xfrm>
            <a:off x="7667625" y="5805488"/>
            <a:ext cx="215900" cy="360362"/>
          </a:xfrm>
          <a:prstGeom prst="star4">
            <a:avLst>
              <a:gd name="adj" fmla="val 12500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84" name="WordArt 68"/>
          <p:cNvSpPr>
            <a:spLocks noChangeArrowheads="1" noChangeShapeType="1" noTextEdit="1"/>
          </p:cNvSpPr>
          <p:nvPr/>
        </p:nvSpPr>
        <p:spPr bwMode="auto">
          <a:xfrm>
            <a:off x="4211638" y="836613"/>
            <a:ext cx="2112962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бабочка</a:t>
            </a:r>
          </a:p>
        </p:txBody>
      </p:sp>
      <p:sp>
        <p:nvSpPr>
          <p:cNvPr id="9285" name="WordArt 69"/>
          <p:cNvSpPr>
            <a:spLocks noChangeArrowheads="1" noChangeShapeType="1" noTextEdit="1"/>
          </p:cNvSpPr>
          <p:nvPr/>
        </p:nvSpPr>
        <p:spPr bwMode="auto">
          <a:xfrm>
            <a:off x="3203575" y="1557338"/>
            <a:ext cx="3097213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ворона, сорока</a:t>
            </a:r>
          </a:p>
        </p:txBody>
      </p:sp>
      <p:sp>
        <p:nvSpPr>
          <p:cNvPr id="9286" name="WordArt 70"/>
          <p:cNvSpPr>
            <a:spLocks noChangeArrowheads="1" noChangeShapeType="1" noTextEdit="1"/>
          </p:cNvSpPr>
          <p:nvPr/>
        </p:nvSpPr>
        <p:spPr bwMode="auto">
          <a:xfrm>
            <a:off x="395288" y="2133600"/>
            <a:ext cx="1944687" cy="574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Дятел,</a:t>
            </a:r>
          </a:p>
        </p:txBody>
      </p:sp>
      <p:sp>
        <p:nvSpPr>
          <p:cNvPr id="9287" name="WordArt 71"/>
          <p:cNvSpPr>
            <a:spLocks noChangeArrowheads="1" noChangeShapeType="1" noTextEdit="1"/>
          </p:cNvSpPr>
          <p:nvPr/>
        </p:nvSpPr>
        <p:spPr bwMode="auto">
          <a:xfrm>
            <a:off x="2484438" y="2276475"/>
            <a:ext cx="16557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щука, </a:t>
            </a:r>
          </a:p>
        </p:txBody>
      </p:sp>
      <p:sp>
        <p:nvSpPr>
          <p:cNvPr id="9288" name="WordArt 72"/>
          <p:cNvSpPr>
            <a:spLocks noChangeArrowheads="1" noChangeShapeType="1" noTextEdit="1"/>
          </p:cNvSpPr>
          <p:nvPr/>
        </p:nvSpPr>
        <p:spPr bwMode="auto">
          <a:xfrm>
            <a:off x="4067175" y="2276475"/>
            <a:ext cx="22320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скворец</a:t>
            </a:r>
          </a:p>
        </p:txBody>
      </p:sp>
      <p:sp>
        <p:nvSpPr>
          <p:cNvPr id="9290" name="WordArt 74"/>
          <p:cNvSpPr>
            <a:spLocks noChangeArrowheads="1" noChangeShapeType="1" noTextEdit="1"/>
          </p:cNvSpPr>
          <p:nvPr/>
        </p:nvSpPr>
        <p:spPr bwMode="auto">
          <a:xfrm>
            <a:off x="466725" y="4379913"/>
            <a:ext cx="2519363" cy="5953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Попугай,  </a:t>
            </a:r>
          </a:p>
        </p:txBody>
      </p:sp>
      <p:sp>
        <p:nvSpPr>
          <p:cNvPr id="9291" name="WordArt 75"/>
          <p:cNvSpPr>
            <a:spLocks noChangeArrowheads="1" noChangeShapeType="1" noTextEdit="1"/>
          </p:cNvSpPr>
          <p:nvPr/>
        </p:nvSpPr>
        <p:spPr bwMode="auto">
          <a:xfrm>
            <a:off x="4643438" y="4508500"/>
            <a:ext cx="1727200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шмель</a:t>
            </a:r>
          </a:p>
        </p:txBody>
      </p:sp>
      <p:sp>
        <p:nvSpPr>
          <p:cNvPr id="9293" name="WordArt 77"/>
          <p:cNvSpPr>
            <a:spLocks noChangeArrowheads="1" noChangeShapeType="1" noTextEdit="1"/>
          </p:cNvSpPr>
          <p:nvPr/>
        </p:nvSpPr>
        <p:spPr bwMode="auto">
          <a:xfrm>
            <a:off x="2555875" y="5157788"/>
            <a:ext cx="2087563" cy="450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воробей, </a:t>
            </a:r>
          </a:p>
        </p:txBody>
      </p:sp>
      <p:sp>
        <p:nvSpPr>
          <p:cNvPr id="9294" name="WordArt 78"/>
          <p:cNvSpPr>
            <a:spLocks noChangeArrowheads="1" noChangeShapeType="1" noTextEdit="1"/>
          </p:cNvSpPr>
          <p:nvPr/>
        </p:nvSpPr>
        <p:spPr bwMode="auto">
          <a:xfrm>
            <a:off x="250825" y="5157788"/>
            <a:ext cx="230505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Обезьяна, </a:t>
            </a:r>
          </a:p>
        </p:txBody>
      </p:sp>
      <p:sp>
        <p:nvSpPr>
          <p:cNvPr id="9295" name="WordArt 79"/>
          <p:cNvSpPr>
            <a:spLocks noChangeArrowheads="1" noChangeShapeType="1" noTextEdit="1"/>
          </p:cNvSpPr>
          <p:nvPr/>
        </p:nvSpPr>
        <p:spPr bwMode="auto">
          <a:xfrm>
            <a:off x="3059113" y="5876925"/>
            <a:ext cx="16557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окунь, </a:t>
            </a:r>
          </a:p>
        </p:txBody>
      </p:sp>
      <p:sp>
        <p:nvSpPr>
          <p:cNvPr id="9296" name="WordArt 80"/>
          <p:cNvSpPr>
            <a:spLocks noChangeArrowheads="1" noChangeShapeType="1" noTextEdit="1"/>
          </p:cNvSpPr>
          <p:nvPr/>
        </p:nvSpPr>
        <p:spPr bwMode="auto">
          <a:xfrm>
            <a:off x="4716463" y="5876925"/>
            <a:ext cx="1512887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сова</a:t>
            </a:r>
          </a:p>
        </p:txBody>
      </p:sp>
      <p:sp>
        <p:nvSpPr>
          <p:cNvPr id="9297" name="WordArt 81"/>
          <p:cNvSpPr>
            <a:spLocks noChangeArrowheads="1" noChangeShapeType="1" noTextEdit="1"/>
          </p:cNvSpPr>
          <p:nvPr/>
        </p:nvSpPr>
        <p:spPr bwMode="auto">
          <a:xfrm>
            <a:off x="395288" y="5805488"/>
            <a:ext cx="26638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Ласточка,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8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5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8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5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9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8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9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9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9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86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8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9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9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90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9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69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92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9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2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94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9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93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9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70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92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6" dur="1000" fill="hold"/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7" dur="1000" fill="hold"/>
                                        <p:tgtEl>
                                          <p:spTgt spid="9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8" dur="1000" fill="hold"/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9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97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92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10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95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92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3" dur="1000" fill="hold"/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4" dur="1000" fill="hold"/>
                                        <p:tgtEl>
                                          <p:spTgt spid="9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5" dur="1000" fill="hold"/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9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96"/>
                  </p:tgtEl>
                </p:cond>
              </p:nextCondLst>
            </p:seq>
          </p:childTnLst>
        </p:cTn>
      </p:par>
    </p:tnLst>
    <p:bldLst>
      <p:bldP spid="9250" grpId="0" animBg="1"/>
      <p:bldP spid="9251" grpId="0" animBg="1"/>
      <p:bldP spid="9269" grpId="0" animBg="1"/>
      <p:bldP spid="9270" grpId="0" animBg="1"/>
      <p:bldP spid="9272" grpId="0" animBg="1"/>
      <p:bldP spid="9275" grpId="0" animBg="1"/>
      <p:bldP spid="9276" grpId="0" animBg="1"/>
      <p:bldP spid="9277" grpId="0" animBg="1"/>
      <p:bldP spid="9280" grpId="0" animBg="1"/>
      <p:bldP spid="9281" grpId="0" animBg="1"/>
      <p:bldP spid="9284" grpId="0" animBg="1"/>
      <p:bldP spid="9285" grpId="0" animBg="1"/>
      <p:bldP spid="9286" grpId="0" animBg="1"/>
      <p:bldP spid="9287" grpId="0" animBg="1"/>
      <p:bldP spid="9288" grpId="0" animBg="1"/>
      <p:bldP spid="9290" grpId="0" animBg="1"/>
      <p:bldP spid="9291" grpId="0" animBg="1"/>
      <p:bldP spid="9293" grpId="0" animBg="1"/>
      <p:bldP spid="9294" grpId="0" animBg="1"/>
      <p:bldP spid="9295" grpId="0" animBg="1"/>
      <p:bldP spid="9296" grpId="0" animBg="1"/>
      <p:bldP spid="929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 cstate="print"/>
          <a:srcRect r="76" b="60121"/>
          <a:stretch>
            <a:fillRect/>
          </a:stretch>
        </p:blipFill>
        <p:spPr bwMode="auto">
          <a:xfrm>
            <a:off x="0" y="2303463"/>
            <a:ext cx="9144000" cy="455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 rot="422225">
            <a:off x="5148263" y="4797425"/>
            <a:ext cx="3816350" cy="2565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птица?</a:t>
            </a:r>
          </a:p>
        </p:txBody>
      </p:sp>
      <p:sp>
        <p:nvSpPr>
          <p:cNvPr id="5124" name="WordArt 6"/>
          <p:cNvSpPr>
            <a:spLocks noChangeArrowheads="1" noChangeShapeType="1" noTextEdit="1"/>
          </p:cNvSpPr>
          <p:nvPr/>
        </p:nvSpPr>
        <p:spPr bwMode="auto">
          <a:xfrm>
            <a:off x="250825" y="-242888"/>
            <a:ext cx="8382000" cy="294957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Какое из этих животных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/>
          <p:cNvPicPr>
            <a:picLocks noChangeAspect="1" noChangeArrowheads="1"/>
          </p:cNvPicPr>
          <p:nvPr/>
        </p:nvPicPr>
        <p:blipFill>
          <a:blip r:embed="rId2" cstate="print"/>
          <a:srcRect l="877" t="35509" b="1743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AutoShape 7"/>
          <p:cNvSpPr>
            <a:spLocks noChangeArrowheads="1"/>
          </p:cNvSpPr>
          <p:nvPr/>
        </p:nvSpPr>
        <p:spPr bwMode="auto">
          <a:xfrm rot="16200000" flipH="1">
            <a:off x="4459288" y="-608013"/>
            <a:ext cx="4076700" cy="5292725"/>
          </a:xfrm>
          <a:prstGeom prst="rtTriangle">
            <a:avLst/>
          </a:prstGeom>
          <a:solidFill>
            <a:srgbClr val="E8E8E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 rot="334957">
            <a:off x="4932363" y="-387350"/>
            <a:ext cx="3708400" cy="26050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292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Строение 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птицы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2392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5795963" cy="908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20000">
                      <a:srgbClr val="0A128C"/>
                    </a:gs>
                    <a:gs pos="35001">
                      <a:srgbClr val="181CC7"/>
                    </a:gs>
                    <a:gs pos="44000">
                      <a:srgbClr val="7005D4"/>
                    </a:gs>
                    <a:gs pos="50000">
                      <a:srgbClr val="8C3D91"/>
                    </a:gs>
                    <a:gs pos="56000">
                      <a:srgbClr val="7005D4"/>
                    </a:gs>
                    <a:gs pos="64999">
                      <a:srgbClr val="181CC7"/>
                    </a:gs>
                    <a:gs pos="80000">
                      <a:srgbClr val="0A128C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Покормите птиц зимой,</a:t>
            </a:r>
          </a:p>
        </p:txBody>
      </p:sp>
      <p:sp>
        <p:nvSpPr>
          <p:cNvPr id="29701" name="WordArt 5"/>
          <p:cNvSpPr>
            <a:spLocks noChangeArrowheads="1" noChangeShapeType="1" noTextEdit="1"/>
          </p:cNvSpPr>
          <p:nvPr/>
        </p:nvSpPr>
        <p:spPr bwMode="auto">
          <a:xfrm>
            <a:off x="1979613" y="836613"/>
            <a:ext cx="475297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8C3D91"/>
                    </a:gs>
                    <a:gs pos="6000">
                      <a:srgbClr val="7005D4"/>
                    </a:gs>
                    <a:gs pos="14999">
                      <a:srgbClr val="181CC7"/>
                    </a:gs>
                    <a:gs pos="30000">
                      <a:srgbClr val="0A128C"/>
                    </a:gs>
                    <a:gs pos="50000">
                      <a:srgbClr val="000000"/>
                    </a:gs>
                    <a:gs pos="70000">
                      <a:srgbClr val="0A128C"/>
                    </a:gs>
                    <a:gs pos="85001">
                      <a:srgbClr val="181CC7"/>
                    </a:gs>
                    <a:gs pos="94000">
                      <a:srgbClr val="7005D4"/>
                    </a:gs>
                    <a:gs pos="100000">
                      <a:srgbClr val="8C3D91"/>
                    </a:gs>
                  </a:gsLst>
                  <a:lin ang="27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Чтоб со всех концов</a:t>
            </a:r>
          </a:p>
        </p:txBody>
      </p:sp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>
            <a:off x="2843213" y="1557338"/>
            <a:ext cx="6300787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8C3D91"/>
                    </a:gs>
                    <a:gs pos="6000">
                      <a:srgbClr val="7005D4"/>
                    </a:gs>
                    <a:gs pos="14999">
                      <a:srgbClr val="181CC7"/>
                    </a:gs>
                    <a:gs pos="30000">
                      <a:srgbClr val="0A128C"/>
                    </a:gs>
                    <a:gs pos="50000">
                      <a:srgbClr val="000000"/>
                    </a:gs>
                    <a:gs pos="70000">
                      <a:srgbClr val="0A128C"/>
                    </a:gs>
                    <a:gs pos="85001">
                      <a:srgbClr val="181CC7"/>
                    </a:gs>
                    <a:gs pos="94000">
                      <a:srgbClr val="7005D4"/>
                    </a:gs>
                    <a:gs pos="100000">
                      <a:srgbClr val="8C3D91"/>
                    </a:gs>
                  </a:gsLst>
                  <a:lin ang="189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 вам слетались, как домой</a:t>
            </a:r>
          </a:p>
        </p:txBody>
      </p:sp>
      <p:sp>
        <p:nvSpPr>
          <p:cNvPr id="29703" name="WordArt 7"/>
          <p:cNvSpPr>
            <a:spLocks noChangeArrowheads="1" noChangeShapeType="1" noTextEdit="1"/>
          </p:cNvSpPr>
          <p:nvPr/>
        </p:nvSpPr>
        <p:spPr bwMode="auto">
          <a:xfrm>
            <a:off x="3743325" y="2420938"/>
            <a:ext cx="540067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8C3D91"/>
                    </a:gs>
                    <a:gs pos="12000">
                      <a:srgbClr val="7005D4"/>
                    </a:gs>
                    <a:gs pos="30000">
                      <a:srgbClr val="181CC7"/>
                    </a:gs>
                    <a:gs pos="60001">
                      <a:srgbClr val="0A128C"/>
                    </a:gs>
                    <a:gs pos="100000">
                      <a:srgbClr val="00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Стайки на крыльцо</a:t>
            </a:r>
          </a:p>
        </p:txBody>
      </p:sp>
      <p:sp>
        <p:nvSpPr>
          <p:cNvPr id="29704" name="WordArt 8"/>
          <p:cNvSpPr>
            <a:spLocks noChangeArrowheads="1" noChangeShapeType="1" noTextEdit="1"/>
          </p:cNvSpPr>
          <p:nvPr/>
        </p:nvSpPr>
        <p:spPr bwMode="auto">
          <a:xfrm>
            <a:off x="3203575" y="3141663"/>
            <a:ext cx="5940425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8C3D91"/>
                    </a:gs>
                    <a:gs pos="12000">
                      <a:srgbClr val="7005D4"/>
                    </a:gs>
                    <a:gs pos="30000">
                      <a:srgbClr val="181CC7"/>
                    </a:gs>
                    <a:gs pos="60001">
                      <a:srgbClr val="0A128C"/>
                    </a:gs>
                    <a:gs pos="100000">
                      <a:srgbClr val="00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Приручите птиц в мороз</a:t>
            </a:r>
          </a:p>
        </p:txBody>
      </p:sp>
      <p:sp>
        <p:nvSpPr>
          <p:cNvPr id="29705" name="WordArt 9"/>
          <p:cNvSpPr>
            <a:spLocks noChangeArrowheads="1" noChangeShapeType="1" noTextEdit="1"/>
          </p:cNvSpPr>
          <p:nvPr/>
        </p:nvSpPr>
        <p:spPr bwMode="auto">
          <a:xfrm>
            <a:off x="3708400" y="4149725"/>
            <a:ext cx="424815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189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 своему окну</a:t>
            </a:r>
          </a:p>
        </p:txBody>
      </p:sp>
      <p:sp>
        <p:nvSpPr>
          <p:cNvPr id="29706" name="WordArt 10"/>
          <p:cNvSpPr>
            <a:spLocks noChangeArrowheads="1" noChangeShapeType="1" noTextEdit="1"/>
          </p:cNvSpPr>
          <p:nvPr/>
        </p:nvSpPr>
        <p:spPr bwMode="auto">
          <a:xfrm>
            <a:off x="1908175" y="4941888"/>
            <a:ext cx="5614988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8C3D91"/>
                    </a:gs>
                    <a:gs pos="12000">
                      <a:srgbClr val="7005D4"/>
                    </a:gs>
                    <a:gs pos="30000">
                      <a:srgbClr val="181CC7"/>
                    </a:gs>
                    <a:gs pos="60001">
                      <a:srgbClr val="0A128C"/>
                    </a:gs>
                    <a:gs pos="100000">
                      <a:srgbClr val="000000"/>
                    </a:gs>
                  </a:gsLst>
                  <a:lin ang="27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Чтоб без песен не пришлось</a:t>
            </a:r>
          </a:p>
        </p:txBody>
      </p:sp>
      <p:sp>
        <p:nvSpPr>
          <p:cNvPr id="29707" name="WordArt 11"/>
          <p:cNvSpPr>
            <a:spLocks noChangeArrowheads="1" noChangeShapeType="1" noTextEdit="1"/>
          </p:cNvSpPr>
          <p:nvPr/>
        </p:nvSpPr>
        <p:spPr bwMode="auto">
          <a:xfrm>
            <a:off x="1116013" y="5849938"/>
            <a:ext cx="5040312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20000">
                      <a:srgbClr val="0A128C"/>
                    </a:gs>
                    <a:gs pos="35001">
                      <a:srgbClr val="181CC7"/>
                    </a:gs>
                    <a:gs pos="44000">
                      <a:srgbClr val="7005D4"/>
                    </a:gs>
                    <a:gs pos="50000">
                      <a:srgbClr val="8C3D91"/>
                    </a:gs>
                    <a:gs pos="56000">
                      <a:srgbClr val="7005D4"/>
                    </a:gs>
                    <a:gs pos="64999">
                      <a:srgbClr val="181CC7"/>
                    </a:gs>
                    <a:gs pos="80000">
                      <a:srgbClr val="0A128C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Нам встречать весну</a:t>
            </a:r>
          </a:p>
        </p:txBody>
      </p:sp>
      <p:pic>
        <p:nvPicPr>
          <p:cNvPr id="7179" name="Picture 13" descr="bird4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836613"/>
            <a:ext cx="1143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4" descr="bird4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5524500"/>
            <a:ext cx="1143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5" descr="bird4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5229225"/>
            <a:ext cx="1143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6" descr="bird4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143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 bwMode="auto">
          <a:xfrm>
            <a:off x="6929438" y="6429375"/>
            <a:ext cx="2214562" cy="428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hlinkClick r:id="rId4"/>
              </a:rPr>
              <a:t>Prezentacii.com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</p:bldLst>
  </p:timing>
</p:sld>
</file>

<file path=ppt/theme/theme1.xml><?xml version="1.0" encoding="utf-8"?>
<a:theme xmlns:a="http://schemas.openxmlformats.org/drawingml/2006/main" name="Шары">
  <a:themeElements>
    <a:clrScheme name="Другая 4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BF7FF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005682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1523</TotalTime>
  <Words>152</Words>
  <Application>Microsoft Office PowerPoint</Application>
  <PresentationFormat>Экран (4:3)</PresentationFormat>
  <Paragraphs>74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Шары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Воздух и его охрана</dc:title>
  <dc:creator>Maria</dc:creator>
  <cp:lastModifiedBy>HP</cp:lastModifiedBy>
  <cp:revision>125</cp:revision>
  <cp:lastPrinted>1601-01-01T00:00:00Z</cp:lastPrinted>
  <dcterms:created xsi:type="dcterms:W3CDTF">2007-10-10T12:04:34Z</dcterms:created>
  <dcterms:modified xsi:type="dcterms:W3CDTF">2016-04-23T14:25:18Z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