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75" r:id="rId3"/>
    <p:sldId id="260" r:id="rId4"/>
    <p:sldId id="263" r:id="rId5"/>
    <p:sldId id="283" r:id="rId6"/>
    <p:sldId id="284" r:id="rId7"/>
    <p:sldId id="265" r:id="rId8"/>
    <p:sldId id="276" r:id="rId9"/>
    <p:sldId id="277" r:id="rId10"/>
    <p:sldId id="278" r:id="rId11"/>
    <p:sldId id="279" r:id="rId12"/>
    <p:sldId id="280" r:id="rId13"/>
    <p:sldId id="281" r:id="rId14"/>
    <p:sldId id="282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6" y="-2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2ad53721f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2ad53721f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3/31/2019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6344700" y="214575"/>
            <a:ext cx="2690100" cy="1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63874" y="3203025"/>
            <a:ext cx="7282973" cy="1611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3000" dirty="0" smtClean="0">
              <a:solidFill>
                <a:srgbClr val="98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980000"/>
                </a:solidFill>
              </a:rPr>
              <a:t>Всероссийская кампания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980000"/>
                </a:solidFill>
              </a:rPr>
              <a:t>С 26 марта по 30 июня 2019 года</a:t>
            </a:r>
            <a:endParaRPr sz="3600" dirty="0">
              <a:solidFill>
                <a:srgbClr val="980000"/>
              </a:solidFill>
            </a:endParaRPr>
          </a:p>
        </p:txBody>
      </p:sp>
      <p:pic>
        <p:nvPicPr>
          <p:cNvPr id="1026" name="Picture 2" descr="F:\Без Вас не получится\БВНП\презентация\0 пре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75" y="207264"/>
            <a:ext cx="5193793" cy="3572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4128" y="975360"/>
            <a:ext cx="70591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Пост № 4. Размещение видеоролика «Дорожный инженер»:</a:t>
            </a:r>
          </a:p>
          <a:p>
            <a:r>
              <a:rPr lang="ru-RU" dirty="0" smtClean="0"/>
              <a:t>С какой скоростью можно ехать под знак 60? Большинство ответит: «80!».</a:t>
            </a:r>
          </a:p>
          <a:p>
            <a:r>
              <a:rPr lang="ru-RU" dirty="0" smtClean="0"/>
              <a:t>А за городом - 110 или 90? На самом деле 90!</a:t>
            </a:r>
          </a:p>
          <a:p>
            <a:r>
              <a:rPr lang="ru-RU" dirty="0" smtClean="0"/>
              <a:t>Превышение на 5-10 км в несколько раз увеличивает тормозной путь и риск гибели детей. Вы готовы выиграть секунды и подвергнуть опасности жизнь ребенка?</a:t>
            </a:r>
          </a:p>
          <a:p>
            <a:r>
              <a:rPr lang="ru-RU" dirty="0" smtClean="0"/>
              <a:t>Все знаки установлены в зависимости от окружающих условий, - именно об этом</a:t>
            </a:r>
          </a:p>
          <a:p>
            <a:r>
              <a:rPr lang="ru-RU" dirty="0" smtClean="0"/>
              <a:t>говорит инженер-проектировщик Иван Новиков, принявший участие в социальной кампании</a:t>
            </a:r>
          </a:p>
          <a:p>
            <a:r>
              <a:rPr lang="ru-RU" dirty="0" smtClean="0"/>
              <a:t>«Без вас не получится!».</a:t>
            </a:r>
          </a:p>
          <a:p>
            <a:r>
              <a:rPr lang="ru-RU" dirty="0" smtClean="0"/>
              <a:t>Снижение скорости – выбор в пользу ребёнка, который родитель должен делать</a:t>
            </a:r>
          </a:p>
          <a:p>
            <a:r>
              <a:rPr lang="ru-RU" dirty="0" smtClean="0"/>
              <a:t>каждый день!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бездтп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1936" y="743712"/>
            <a:ext cx="68397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Пост № 5. Размещение видеоролика «Инструктор по вождению»:</a:t>
            </a:r>
          </a:p>
          <a:p>
            <a:r>
              <a:rPr lang="ru-RU" dirty="0" smtClean="0"/>
              <a:t>Нет ни одной причины выезжать на встречную полосу, если в машине есть дети. Но зато существует непрогнозируемое количество рисков, которые могут сделать обгон небезопасным. Конечно, правила не запрещают этот манёвр.</a:t>
            </a:r>
          </a:p>
          <a:p>
            <a:r>
              <a:rPr lang="ru-RU" dirty="0" smtClean="0"/>
              <a:t>Но с другой стороны, ваше действие может прервать невинную жизнь.</a:t>
            </a:r>
          </a:p>
          <a:p>
            <a:r>
              <a:rPr lang="ru-RU" dirty="0" smtClean="0"/>
              <a:t>Есть неочевидные вещи, которые происходят совершенно внезапно.</a:t>
            </a:r>
          </a:p>
          <a:p>
            <a:r>
              <a:rPr lang="ru-RU" dirty="0" smtClean="0"/>
              <a:t>Даже опытный инструктор не станет выезжать на встречную полосу, когда в автомобиле находятся дети.</a:t>
            </a:r>
          </a:p>
          <a:p>
            <a:endParaRPr lang="ru-RU" dirty="0" smtClean="0"/>
          </a:p>
          <a:p>
            <a:r>
              <a:rPr lang="ru-RU" dirty="0" smtClean="0"/>
              <a:t>Быть осторожным – не зазорно.</a:t>
            </a:r>
          </a:p>
          <a:p>
            <a:r>
              <a:rPr lang="ru-RU" dirty="0" smtClean="0"/>
              <a:t>Без внимания и чуткости взрослых не получится сохранить здоровье и жизни наших детей!</a:t>
            </a:r>
          </a:p>
          <a:p>
            <a:r>
              <a:rPr lang="ru-RU" dirty="0" smtClean="0"/>
              <a:t>Материал создан в рамках кампании «Без вас не получится!».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бездтп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0704" y="780288"/>
            <a:ext cx="66690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Пост № 6. Размещение видеоролика «Инспектор ГИБДД»:</a:t>
            </a:r>
          </a:p>
          <a:p>
            <a:r>
              <a:rPr lang="ru-RU" dirty="0" smtClean="0"/>
              <a:t>Иногда кажется, что первой причиной покупки </a:t>
            </a:r>
            <a:r>
              <a:rPr lang="ru-RU" dirty="0" err="1" smtClean="0"/>
              <a:t>автокресла</a:t>
            </a:r>
            <a:r>
              <a:rPr lang="ru-RU" dirty="0" smtClean="0"/>
              <a:t>, использования ремней безопасности или соблюдения скоростного режима является желание избежать штрафа или страх перед сотрудником ГИБДД.</a:t>
            </a:r>
          </a:p>
          <a:p>
            <a:endParaRPr lang="ru-RU" dirty="0" smtClean="0"/>
          </a:p>
          <a:p>
            <a:r>
              <a:rPr lang="ru-RU" dirty="0" smtClean="0"/>
              <a:t>А задумываетесь ли вы, что эти несложные правила являются важнейшим элементом в обеспечении безопасности ребёнка?</a:t>
            </a:r>
          </a:p>
          <a:p>
            <a:endParaRPr lang="ru-RU" dirty="0" smtClean="0"/>
          </a:p>
          <a:p>
            <a:r>
              <a:rPr lang="ru-RU" dirty="0" smtClean="0"/>
              <a:t>Сотрудник Госавтоинспекции Олег Смирнов акцентирует внимание на выполнении всего комплекса мер для обеспечения детской безопасности в автомобиле.</a:t>
            </a:r>
          </a:p>
          <a:p>
            <a:r>
              <a:rPr lang="ru-RU" dirty="0" smtClean="0"/>
              <a:t>Безопасная поездка – это ответственность взрослых. И без вас обеспечить</a:t>
            </a:r>
          </a:p>
          <a:p>
            <a:r>
              <a:rPr lang="ru-RU" dirty="0" smtClean="0"/>
              <a:t>безопасность ребенку – не получится!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бездтп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7552" y="609600"/>
            <a:ext cx="6912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Пост № 7. Размещение информационного фильма «Маленькие вещи</a:t>
            </a:r>
          </a:p>
          <a:p>
            <a:r>
              <a:rPr lang="ru-RU" b="1" dirty="0" smtClean="0"/>
              <a:t>имеют огромное значение»:</a:t>
            </a:r>
          </a:p>
          <a:p>
            <a:r>
              <a:rPr lang="ru-RU" dirty="0" smtClean="0"/>
              <a:t>Безопасность ребенка в автомобиле – это главная сквозная тема кампании «Без вас </a:t>
            </a:r>
            <a:r>
              <a:rPr lang="ru-RU" dirty="0" err="1" smtClean="0"/>
              <a:t>неполучится</a:t>
            </a:r>
            <a:r>
              <a:rPr lang="ru-RU" dirty="0" smtClean="0"/>
              <a:t>!». Фильм объединяет пять героев разных профессий, и все они говорят об одном:</a:t>
            </a:r>
          </a:p>
          <a:p>
            <a:r>
              <a:rPr lang="ru-RU" dirty="0" smtClean="0"/>
              <a:t>когда в машине ребёнок – включи режим «Детский».</a:t>
            </a:r>
          </a:p>
          <a:p>
            <a:endParaRPr lang="ru-RU" dirty="0" smtClean="0"/>
          </a:p>
          <a:p>
            <a:r>
              <a:rPr lang="ru-RU" dirty="0" smtClean="0"/>
              <a:t>Что это значит?</a:t>
            </a:r>
          </a:p>
          <a:p>
            <a:r>
              <a:rPr lang="ru-RU" dirty="0" smtClean="0"/>
              <a:t>- Наличие качественного </a:t>
            </a:r>
            <a:r>
              <a:rPr lang="ru-RU" dirty="0" err="1" smtClean="0"/>
              <a:t>автокресла</a:t>
            </a:r>
            <a:r>
              <a:rPr lang="ru-RU" dirty="0" smtClean="0"/>
              <a:t> для ребенка с учетом его роста, веса и возраста.</a:t>
            </a:r>
          </a:p>
          <a:p>
            <a:r>
              <a:rPr lang="ru-RU" dirty="0" smtClean="0"/>
              <a:t>- Использование ремней безопасности пассажирами, вне зависимости от места</a:t>
            </a:r>
          </a:p>
          <a:p>
            <a:r>
              <a:rPr lang="ru-RU" dirty="0" smtClean="0"/>
              <a:t>расположения, а также водителем.</a:t>
            </a:r>
          </a:p>
          <a:p>
            <a:r>
              <a:rPr lang="ru-RU" dirty="0" smtClean="0"/>
              <a:t>- Соблюдение скоростного режима.</a:t>
            </a:r>
          </a:p>
          <a:p>
            <a:r>
              <a:rPr lang="ru-RU" dirty="0" smtClean="0"/>
              <a:t>- Отказ от опасных маневров на дороге, в том числе от обгона.</a:t>
            </a:r>
          </a:p>
          <a:p>
            <a:r>
              <a:rPr lang="ru-RU" dirty="0" smtClean="0"/>
              <a:t>Забота о ребенке должна продолжаться и на дороге. Уберечь ваших детей на </a:t>
            </a:r>
            <a:r>
              <a:rPr lang="ru-RU" smtClean="0"/>
              <a:t>дорогепо</a:t>
            </a:r>
            <a:r>
              <a:rPr lang="ru-RU" dirty="0" smtClean="0"/>
              <a:t> силам каждому водителю.</a:t>
            </a:r>
          </a:p>
          <a:p>
            <a:r>
              <a:rPr lang="ru-RU" dirty="0" smtClean="0"/>
              <a:t>Данный материал создан в рамках кампании «Без вас не получится!».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bezdtp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Без Вас не получится\БВНП\презентация\ИТОГ пре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1936" y="0"/>
            <a:ext cx="7022591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243840"/>
            <a:ext cx="8520600" cy="4325035"/>
          </a:xfrm>
        </p:spPr>
        <p:txBody>
          <a:bodyPr/>
          <a:lstStyle/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Каждый водитель должен помнить: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Важность использования ДУУ при перевозках детей как до 7 лет, так 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старшего возраста (до 12 лет).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Необходимость пристегивания детей в ДУУ.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Внимание к качеству ДУУ, материалам, соответствию стандартам, наличию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сертификации, прохождению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краш-тестов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Соблюдение скоростного режима водителями.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Отказ от опасных маневров (обгона, резких торможений и перестроений).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Без Вас не получится\БВНП\презентация\1+ пре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143" y="2590419"/>
            <a:ext cx="4169665" cy="2340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326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Любящие родители выбирают для детей все самое-самое: лучшую одежду, детский сад, коньки, учителя по математике, 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ЭКО-продукты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Заботливо оберегают от телефона и планшета, и всегда на стреме, чтобы ребёнок не прыгал по лужам или не подобрал 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печеньку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пола.</a:t>
            </a:r>
            <a:b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Это, конечно, прекрасно.</a:t>
            </a:r>
            <a:b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при такой заботе почему-то взрослые часто пренебрегают самым важным, что может уберечь детей на дороге.</a:t>
            </a:r>
            <a:r>
              <a:rPr lang="ru-RU" sz="16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lang="ru-RU" sz="16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gibdd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bezdtp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детипассажиры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непревышай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необгоняй</a:t>
            </a:r>
            <a:r>
              <a:rPr lang="ru-RU" sz="1600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lang="ru-RU" sz="1600" cap="none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автокресло</a:t>
            </a:r>
            <a:r>
              <a:rPr lang="ru-RU" sz="14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lang="ru-RU" sz="14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sz="140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36084" y="1377697"/>
            <a:ext cx="8520600" cy="3398442"/>
          </a:xfrm>
        </p:spPr>
        <p:txBody>
          <a:bodyPr>
            <a:normAutofit fontScale="77500" lnSpcReduction="20000"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pPr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Интернет-кампания 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«Без вас не получится!». Презентация видеоматериалов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кампании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видеороликов хронометражем 30 (тридцать) секунд каждый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 условными названиями 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«Врач-акушер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«Педагог», </a:t>
            </a:r>
          </a:p>
          <a:p>
            <a:pPr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«Дорожный инженер», «Инструктор по вождению», </a:t>
            </a:r>
          </a:p>
          <a:p>
            <a:pPr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«Инспектор 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ГИБДД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1 (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одного) информационного фильма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условным названием 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«Маленькие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вещи имеют огромное значение»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хронометражем не более 20 (двадцати)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минут их путем поэтапного размещения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аккаунтах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социальных 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сетях (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Фейсбук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Одноклассники,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Твиттер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Инстаграм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вацапу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родительским группам),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сайте ОМВД России 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 Артемовскому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району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F:\Без Вас не получится\БВНП\презентация\2-Ramka_v_instagramm(2)-80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0640" y="2431999"/>
            <a:ext cx="3730752" cy="2711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50976" y="755904"/>
            <a:ext cx="7351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Автокресло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спасает жизнь!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детское кресло - не руки мамы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 мягкая игрушка - может спасти ребенка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случае ДТП.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Поделитесь этой информацией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Дайте креслу шанс защитить вашего малыша!!!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gibdd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bezdtp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детипассажиры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непревышай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необгоняй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#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автокресло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F:\Без Вас не получится\БВНП\презентация\2 през Автокресло спасаете жиз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4062" y="1032700"/>
            <a:ext cx="4171442" cy="38197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1745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90144"/>
            <a:ext cx="8686800" cy="4169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b="1" dirty="0" smtClean="0"/>
              <a:t>     В ДТП вашему ребенку будет больно!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Дорогие взрослые! Сложно представить, что чувствует родитель, когда по его вине пострадал ребёнок. Выезд на полосу встречного движения - всегда опасность! Экономя несколько минут - вы подвергаете ребенка огромному риску! При попадании в ДТП, травмы будут в 97% случаев</a:t>
            </a:r>
            <a:r>
              <a:rPr lang="ru-RU" sz="2200" dirty="0" smtClean="0"/>
              <a:t>!!!</a:t>
            </a:r>
          </a:p>
          <a:p>
            <a:pPr lvl="0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Поделитесь этой информацией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/>
              <a:t>#</a:t>
            </a:r>
            <a:r>
              <a:rPr lang="ru-RU" sz="2200" dirty="0" err="1" smtClean="0"/>
              <a:t>gibdd</a:t>
            </a:r>
            <a:r>
              <a:rPr lang="ru-RU" sz="2200" dirty="0" smtClean="0"/>
              <a:t> #</a:t>
            </a:r>
            <a:r>
              <a:rPr lang="ru-RU" sz="2200" dirty="0" err="1" smtClean="0"/>
              <a:t>bezdtp</a:t>
            </a:r>
            <a:r>
              <a:rPr lang="ru-RU" sz="2200" dirty="0" smtClean="0"/>
              <a:t> #</a:t>
            </a:r>
            <a:r>
              <a:rPr lang="ru-RU" sz="2200" dirty="0" err="1" smtClean="0"/>
              <a:t>детипассажиры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#</a:t>
            </a:r>
            <a:r>
              <a:rPr lang="ru-RU" sz="2200" dirty="0" err="1" smtClean="0"/>
              <a:t>непревышай</a:t>
            </a:r>
            <a:r>
              <a:rPr lang="ru-RU" sz="2200" dirty="0" smtClean="0"/>
              <a:t> #</a:t>
            </a:r>
            <a:r>
              <a:rPr lang="ru-RU" sz="2200" dirty="0" err="1" smtClean="0"/>
              <a:t>необгоняй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#</a:t>
            </a:r>
            <a:r>
              <a:rPr lang="ru-RU" sz="2200" dirty="0" err="1" smtClean="0"/>
              <a:t>автокресло</a:t>
            </a:r>
            <a:endParaRPr lang="ru-RU" sz="2200" dirty="0" smtClean="0"/>
          </a:p>
          <a:p>
            <a:endParaRPr lang="ru-RU" dirty="0"/>
          </a:p>
        </p:txBody>
      </p:sp>
      <p:pic>
        <p:nvPicPr>
          <p:cNvPr id="29698" name="Picture 2" descr="F:\Без Вас не получится\БВНП\презентация\3-през  При ДТ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7803" y="2225421"/>
            <a:ext cx="4366197" cy="2918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16992"/>
            <a:ext cx="8686800" cy="42431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      В погоне за секундами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Подарив жизнь, </a:t>
            </a:r>
          </a:p>
          <a:p>
            <a:pPr>
              <a:buNone/>
            </a:pPr>
            <a:r>
              <a:rPr lang="ru-RU" sz="1800" dirty="0" smtClean="0"/>
              <a:t>      не подвергайте её неоправданному риску! Берегите детей!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#</a:t>
            </a:r>
            <a:r>
              <a:rPr lang="ru-RU" sz="1800" dirty="0" err="1" smtClean="0"/>
              <a:t>gibdd</a:t>
            </a:r>
            <a:r>
              <a:rPr lang="ru-RU" sz="1800" dirty="0" smtClean="0"/>
              <a:t> #</a:t>
            </a:r>
            <a:r>
              <a:rPr lang="ru-RU" sz="1800" dirty="0" err="1" smtClean="0"/>
              <a:t>bezdtp</a:t>
            </a:r>
            <a:r>
              <a:rPr lang="ru-RU" sz="1800" dirty="0" smtClean="0"/>
              <a:t> </a:t>
            </a:r>
          </a:p>
          <a:p>
            <a:pPr>
              <a:buNone/>
            </a:pPr>
            <a:r>
              <a:rPr lang="ru-RU" sz="1800" dirty="0" smtClean="0"/>
              <a:t>     #</a:t>
            </a:r>
            <a:r>
              <a:rPr lang="ru-RU" sz="1800" dirty="0" err="1" smtClean="0"/>
              <a:t>детипассажиры</a:t>
            </a:r>
            <a:r>
              <a:rPr lang="ru-RU" sz="1800" dirty="0" smtClean="0"/>
              <a:t> </a:t>
            </a:r>
          </a:p>
          <a:p>
            <a:pPr>
              <a:buNone/>
            </a:pPr>
            <a:r>
              <a:rPr lang="ru-RU" sz="1800" dirty="0" smtClean="0"/>
              <a:t>     #</a:t>
            </a:r>
            <a:r>
              <a:rPr lang="ru-RU" sz="1800" dirty="0" err="1" smtClean="0"/>
              <a:t>непревышай</a:t>
            </a:r>
            <a:r>
              <a:rPr lang="ru-RU" sz="1800" dirty="0" smtClean="0"/>
              <a:t> </a:t>
            </a:r>
          </a:p>
          <a:p>
            <a:pPr>
              <a:buNone/>
            </a:pPr>
            <a:r>
              <a:rPr lang="ru-RU" sz="1800" dirty="0" smtClean="0"/>
              <a:t>     #</a:t>
            </a:r>
            <a:r>
              <a:rPr lang="ru-RU" sz="1800" dirty="0" err="1" smtClean="0"/>
              <a:t>необгоняй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#</a:t>
            </a:r>
            <a:r>
              <a:rPr lang="ru-RU" sz="1800" dirty="0" err="1" smtClean="0"/>
              <a:t>автокресло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endParaRPr lang="ru-RU" sz="1400" dirty="0"/>
          </a:p>
        </p:txBody>
      </p:sp>
      <p:pic>
        <p:nvPicPr>
          <p:cNvPr id="30722" name="Picture 2" descr="F:\Без Вас не получится\БВНП\презентация\4-през в погоне за секунд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9339" y="1328929"/>
            <a:ext cx="6304661" cy="3814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46176" y="792480"/>
            <a:ext cx="7839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 Пост № 1. «Анонс кампании»:</a:t>
            </a:r>
          </a:p>
          <a:p>
            <a:r>
              <a:rPr lang="ru-RU" dirty="0" smtClean="0"/>
              <a:t>Все ли понимают роль водителя и влияние его решений на безопасность своих детей в</a:t>
            </a:r>
          </a:p>
          <a:p>
            <a:r>
              <a:rPr lang="ru-RU" dirty="0" smtClean="0"/>
              <a:t>автомобиле?</a:t>
            </a:r>
          </a:p>
          <a:p>
            <a:r>
              <a:rPr lang="ru-RU" dirty="0" smtClean="0"/>
              <a:t>Статистика аварийности говорит, что нет. В 2018 году 42% опрошенных совершили</a:t>
            </a:r>
          </a:p>
          <a:p>
            <a:r>
              <a:rPr lang="ru-RU" dirty="0" smtClean="0"/>
              <a:t>обгон, даже если в салоне находились дети. 47% россиян признались, что могут превысить</a:t>
            </a:r>
          </a:p>
          <a:p>
            <a:r>
              <a:rPr lang="ru-RU" dirty="0" smtClean="0"/>
              <a:t>скорость на 5-10 км/ч и разговаривать по телефону в салоне автомобиля, держа аппарат</a:t>
            </a:r>
          </a:p>
          <a:p>
            <a:r>
              <a:rPr lang="ru-RU" dirty="0" smtClean="0"/>
              <a:t>рукой, когда рядом дети.</a:t>
            </a:r>
          </a:p>
          <a:p>
            <a:r>
              <a:rPr lang="ru-RU" dirty="0" smtClean="0"/>
              <a:t>Госавтоинспекция МВД России совместно с экспертным центром «Движение без</a:t>
            </a:r>
          </a:p>
          <a:p>
            <a:r>
              <a:rPr lang="ru-RU" dirty="0" smtClean="0"/>
              <a:t>опасности» в рамках кампании «Без вас не получится!» разработали серию телевизионных</a:t>
            </a:r>
          </a:p>
          <a:p>
            <a:r>
              <a:rPr lang="ru-RU" dirty="0" smtClean="0"/>
              <a:t>видеороликов и обучающий фильм, поднимающий вопросы нравственности и</a:t>
            </a:r>
          </a:p>
          <a:p>
            <a:r>
              <a:rPr lang="ru-RU" dirty="0" smtClean="0"/>
              <a:t>ответственности взрослого перед ребёнком.</a:t>
            </a:r>
          </a:p>
          <a:p>
            <a:r>
              <a:rPr lang="ru-RU" dirty="0" smtClean="0"/>
              <a:t>Не будьте равнодушными по отношению к своим близким, поделитесь видео. Пусть</a:t>
            </a:r>
          </a:p>
          <a:p>
            <a:r>
              <a:rPr lang="ru-RU" dirty="0" smtClean="0"/>
              <a:t>как можно больше людей задумаются о том, какую важную роль они играют в жизни наших</a:t>
            </a:r>
          </a:p>
          <a:p>
            <a:r>
              <a:rPr lang="ru-RU" dirty="0" smtClean="0"/>
              <a:t>детей.</a:t>
            </a:r>
          </a:p>
          <a:p>
            <a:r>
              <a:rPr lang="ru-RU" dirty="0" smtClean="0"/>
              <a:t>Без вас не получится!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бездтп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420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3984" y="365759"/>
            <a:ext cx="80345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Пост № 2. Размещение видеоролика «Врач-акушер»: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знают, почему младенцев необходимо перевозить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автолюльке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 правда,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младше ребенок, тем он более хрупкий, а новорожденные – это самая уязвимая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возрастная категория. Их кости мягкие и гибкие, в скелете много хрящевой ткани. Масса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головы, относительно тела, составляет 25% (у взрослых – 6%). При этом шея грудничков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тонкая и мышцы развиты слабо. Кроху опасно даже интенсивно встряхивать на руках, а что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произойдет при сильном толчке?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Никогда не задумывались, как много сил мама вкладывает в подготовку к рождению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ребёнка? Наблюдения, тесты, диета. После рождения ребёнка процесс не заканчивается, он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начинается, но почему-то с пренебрежением к безопасности в автомобиле.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ошибки на дороге имеют более серьезные последствия, чем не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прокипячённая «пустышка».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Эту тему как никогда трепетно и вместе с тем профессионально объясняет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заведующая родильного отделения клинического госпиталя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Лапино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«Мать и дитя»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практикующий врач-акушер Юлия Маркова. Она точно знает, почему малыш в дороге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должен быть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автолюльке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в том, знаете ли это вы?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Подарите малышу безопасное детство.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вас не получится!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gibdd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бездтп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детипассажиры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непревышай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необгоняй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#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автокресло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408" y="963168"/>
            <a:ext cx="80832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Пост № 3. Размещение видеоролика «Педагог»:</a:t>
            </a:r>
          </a:p>
          <a:p>
            <a:r>
              <a:rPr lang="ru-RU" dirty="0" smtClean="0"/>
              <a:t>Мы слышали столько оправданий, из-за которых ребенка перевозят без </a:t>
            </a:r>
            <a:r>
              <a:rPr lang="ru-RU" dirty="0" err="1" smtClean="0"/>
              <a:t>автокресла</a:t>
            </a:r>
            <a:endParaRPr lang="ru-RU" dirty="0" smtClean="0"/>
          </a:p>
          <a:p>
            <a:r>
              <a:rPr lang="ru-RU" dirty="0" smtClean="0"/>
              <a:t>или не пристегивают ремень безопасности: не хочет, не нравится, вырос, капризничает, тут</a:t>
            </a:r>
          </a:p>
          <a:p>
            <a:r>
              <a:rPr lang="ru-RU" dirty="0" smtClean="0"/>
              <a:t>недалеко, спешили, не заметили и т.д.</a:t>
            </a:r>
          </a:p>
          <a:p>
            <a:r>
              <a:rPr lang="ru-RU" dirty="0" smtClean="0"/>
              <a:t>А что, если он выйдет в мороз без шапки? Есть ли разница, когда речь идёт о</a:t>
            </a:r>
          </a:p>
          <a:p>
            <a:r>
              <a:rPr lang="ru-RU" dirty="0" smtClean="0"/>
              <a:t>безопасности детей в автомобиле?</a:t>
            </a:r>
          </a:p>
          <a:p>
            <a:r>
              <a:rPr lang="ru-RU" dirty="0" smtClean="0"/>
              <a:t>Школьный педагог Ольга </a:t>
            </a:r>
            <a:r>
              <a:rPr lang="ru-RU" dirty="0" err="1" smtClean="0"/>
              <a:t>Прислонова</a:t>
            </a:r>
            <a:r>
              <a:rPr lang="ru-RU" dirty="0" smtClean="0"/>
              <a:t> учит каждого ребёнка, что должно быть</a:t>
            </a:r>
          </a:p>
          <a:p>
            <a:r>
              <a:rPr lang="ru-RU" dirty="0" err="1" smtClean="0"/>
              <a:t>автокресло</a:t>
            </a:r>
            <a:r>
              <a:rPr lang="ru-RU" dirty="0" smtClean="0"/>
              <a:t>, в зависимости от его возраста, роста и веса.</a:t>
            </a:r>
          </a:p>
          <a:p>
            <a:r>
              <a:rPr lang="ru-RU" dirty="0" smtClean="0"/>
              <a:t>А что же взрослые? Взрослые должны помнить, что важно не только доносить до</a:t>
            </a:r>
          </a:p>
          <a:p>
            <a:r>
              <a:rPr lang="ru-RU" dirty="0" smtClean="0"/>
              <a:t>детей правила безопасности, но и создавать для этого все условия и учить своим примером.</a:t>
            </a:r>
          </a:p>
          <a:p>
            <a:r>
              <a:rPr lang="ru-RU" dirty="0" smtClean="0"/>
              <a:t>Родители, не отказывайте своим детям в </a:t>
            </a:r>
            <a:r>
              <a:rPr lang="ru-RU" dirty="0" err="1" smtClean="0"/>
              <a:t>автокресле</a:t>
            </a:r>
            <a:r>
              <a:rPr lang="ru-RU" dirty="0" smtClean="0"/>
              <a:t>, если их рост меньше 150 см, и</a:t>
            </a:r>
          </a:p>
          <a:p>
            <a:r>
              <a:rPr lang="ru-RU" dirty="0" smtClean="0"/>
              <a:t>соблюдайте ПДД.</a:t>
            </a:r>
          </a:p>
          <a:p>
            <a:r>
              <a:rPr lang="ru-RU" dirty="0" smtClean="0"/>
              <a:t>Обезопасить детей на дороге без вашего участия не получится!</a:t>
            </a:r>
          </a:p>
          <a:p>
            <a:r>
              <a:rPr lang="ru-RU" dirty="0" smtClean="0"/>
              <a:t>#</a:t>
            </a:r>
            <a:r>
              <a:rPr lang="ru-RU" dirty="0" err="1" smtClean="0"/>
              <a:t>gibdd</a:t>
            </a:r>
            <a:r>
              <a:rPr lang="ru-RU" dirty="0" smtClean="0"/>
              <a:t> #</a:t>
            </a:r>
            <a:r>
              <a:rPr lang="ru-RU" dirty="0" err="1" smtClean="0"/>
              <a:t>бездтп</a:t>
            </a:r>
            <a:r>
              <a:rPr lang="ru-RU" dirty="0" smtClean="0"/>
              <a:t> #</a:t>
            </a:r>
            <a:r>
              <a:rPr lang="ru-RU" dirty="0" err="1" smtClean="0"/>
              <a:t>детипассажиры</a:t>
            </a:r>
            <a:r>
              <a:rPr lang="ru-RU" dirty="0" smtClean="0"/>
              <a:t> #</a:t>
            </a:r>
            <a:r>
              <a:rPr lang="ru-RU" dirty="0" err="1" smtClean="0"/>
              <a:t>непревышай</a:t>
            </a:r>
            <a:r>
              <a:rPr lang="ru-RU" dirty="0" smtClean="0"/>
              <a:t> #</a:t>
            </a:r>
            <a:r>
              <a:rPr lang="ru-RU" dirty="0" err="1" smtClean="0"/>
              <a:t>необгоняй</a:t>
            </a:r>
            <a:r>
              <a:rPr lang="ru-RU" dirty="0" smtClean="0"/>
              <a:t> #</a:t>
            </a:r>
            <a:r>
              <a:rPr lang="ru-RU" dirty="0" err="1" smtClean="0"/>
              <a:t>автокресло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393</TotalTime>
  <Words>1352</Words>
  <Application>Microsoft Office PowerPoint</Application>
  <PresentationFormat>Экран (16:9)</PresentationFormat>
  <Paragraphs>146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Любящие родители выбирают для детей все самое-самое: лучшую одежду, детский сад, коньки, учителя по математике, ЭКО-продукты. Заботливо оберегают от телефона и планшета, и всегда на стреме, чтобы ребёнок не прыгал по лужам или не подобрал печеньку с пола. Это, конечно, прекрасно. Но при такой заботе почему-то взрослые часто пренебрегают самым важным, что может уберечь детей на дороге. #gibdd #bezdtp #детипассажиры #непревышай #необгоняй #автокресло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46</cp:revision>
  <dcterms:modified xsi:type="dcterms:W3CDTF">2019-03-31T11:20:09Z</dcterms:modified>
</cp:coreProperties>
</file>