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56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gif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gif"/><Relationship Id="rId20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gif"/><Relationship Id="rId4" Type="http://schemas.openxmlformats.org/officeDocument/2006/relationships/image" Target="../media/image2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71400"/>
            <a:ext cx="9361040" cy="70294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-35903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Овощи и фрукты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668344" y="6021288"/>
            <a:ext cx="1224136" cy="692696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4572000" y="1269605"/>
            <a:ext cx="4355976" cy="2412479"/>
          </a:xfrm>
          <a:prstGeom prst="cloudCallout">
            <a:avLst>
              <a:gd name="adj1" fmla="val -27830"/>
              <a:gd name="adj2" fmla="val 8280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«</a:t>
            </a:r>
            <a:r>
              <a:rPr lang="ru-RU" dirty="0" smtClean="0">
                <a:hlinkClick r:id="rId3" action="ppaction://hlinksldjump"/>
              </a:rPr>
              <a:t>ПОМОГИ   ДЕДУШКЕ </a:t>
            </a:r>
            <a:r>
              <a:rPr lang="ru-RU" dirty="0">
                <a:hlinkClick r:id="rId3" action="ppaction://hlinksldjump"/>
              </a:rPr>
              <a:t>УБРАТЬ  С </a:t>
            </a:r>
            <a:r>
              <a:rPr lang="ru-RU" dirty="0" smtClean="0">
                <a:hlinkClick r:id="rId3" action="ppaction://hlinksldjump"/>
              </a:rPr>
              <a:t>ГРЯДКИ ФРУКТЫ</a:t>
            </a:r>
            <a:r>
              <a:rPr lang="ru-RU" dirty="0">
                <a:hlinkClick r:id="rId3" action="ppaction://hlinksldjump"/>
              </a:rPr>
              <a:t>»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 rot="21059248">
            <a:off x="656478" y="4137896"/>
            <a:ext cx="4396113" cy="2650734"/>
          </a:xfrm>
          <a:prstGeom prst="cloudCallout">
            <a:avLst>
              <a:gd name="adj1" fmla="val 18731"/>
              <a:gd name="adj2" fmla="val -7706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«ПОМОГИ ДЕДУШКЕ  РАЗЛОЖИТЬ УРОЖАЙ ПО КОРЗИНАМ»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84368" y="6114610"/>
            <a:ext cx="1259632" cy="778161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699" y="3429000"/>
            <a:ext cx="3213154" cy="32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371" y="2096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Дедушка посадил овощи, а когда пришла пора  собирать урожай обнаружил  на грядке фрукты.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1" y="1124744"/>
            <a:ext cx="90963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19" y="2221019"/>
            <a:ext cx="6588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6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14" y="-99392"/>
            <a:ext cx="9317834" cy="69921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4171769"/>
            <a:ext cx="1944216" cy="17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5253082"/>
            <a:ext cx="218916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423" y="5708683"/>
            <a:ext cx="17192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942" y="5193540"/>
            <a:ext cx="23415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650759"/>
            <a:ext cx="1088107" cy="105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4316">
            <a:off x="6421140" y="5553381"/>
            <a:ext cx="1193757" cy="90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817" y="5402410"/>
            <a:ext cx="20002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078" y="4357845"/>
            <a:ext cx="13906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39937"/>
            <a:ext cx="12255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685" y="4326004"/>
            <a:ext cx="1656184" cy="12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78" y="5351386"/>
            <a:ext cx="1456556" cy="1456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45452">
            <a:off x="611560" y="836712"/>
            <a:ext cx="1323975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212" y="4097593"/>
            <a:ext cx="2128997" cy="1511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56" y="1174169"/>
            <a:ext cx="952500" cy="962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70848">
            <a:off x="5645966" y="4461224"/>
            <a:ext cx="704850" cy="514350"/>
          </a:xfrm>
          <a:prstGeom prst="rect">
            <a:avLst/>
          </a:prstGeom>
        </p:spPr>
      </p:pic>
      <p:sp>
        <p:nvSpPr>
          <p:cNvPr id="11" name="Улыбающееся лицо 10"/>
          <p:cNvSpPr/>
          <p:nvPr/>
        </p:nvSpPr>
        <p:spPr>
          <a:xfrm>
            <a:off x="3355776" y="46247"/>
            <a:ext cx="632449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4190461" y="46247"/>
            <a:ext cx="632449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4956130" y="57133"/>
            <a:ext cx="632449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5741067" y="53008"/>
            <a:ext cx="632449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6588224" y="69776"/>
            <a:ext cx="632449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326004"/>
            <a:ext cx="1225550" cy="828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5370" y="5738340"/>
            <a:ext cx="1225550" cy="828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717425" y="5700447"/>
            <a:ext cx="1225550" cy="828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90461" y="5738340"/>
            <a:ext cx="1225550" cy="828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128042" y="4650759"/>
            <a:ext cx="1225550" cy="828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02224" y="4765782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882249" y="5853746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82507" y="5846022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667798" y="5789570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68112" y="5581849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125462" y="4625314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163989" y="4575722"/>
            <a:ext cx="778986" cy="777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28169" y="629072"/>
            <a:ext cx="609600" cy="609600"/>
          </a:xfrm>
          <a:prstGeom prst="rect">
            <a:avLst/>
          </a:prstGeom>
        </p:spPr>
      </p:pic>
      <p:pic>
        <p:nvPicPr>
          <p:cNvPr id="54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837769" y="629072"/>
            <a:ext cx="609600" cy="609600"/>
          </a:xfrm>
          <a:prstGeom prst="rect">
            <a:avLst/>
          </a:prstGeom>
        </p:spPr>
      </p:pic>
      <p:pic>
        <p:nvPicPr>
          <p:cNvPr id="55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35887" y="629072"/>
            <a:ext cx="609600" cy="609600"/>
          </a:xfrm>
          <a:prstGeom prst="rect">
            <a:avLst/>
          </a:prstGeom>
        </p:spPr>
      </p:pic>
      <p:pic>
        <p:nvPicPr>
          <p:cNvPr id="56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61866" y="643541"/>
            <a:ext cx="609600" cy="609600"/>
          </a:xfrm>
          <a:prstGeom prst="rect">
            <a:avLst/>
          </a:prstGeom>
        </p:spPr>
      </p:pic>
      <p:pic>
        <p:nvPicPr>
          <p:cNvPr id="57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98121" y="645840"/>
            <a:ext cx="609600" cy="609600"/>
          </a:xfrm>
          <a:prstGeom prst="rect">
            <a:avLst/>
          </a:prstGeom>
        </p:spPr>
      </p:pic>
      <p:pic>
        <p:nvPicPr>
          <p:cNvPr id="58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23482" y="645840"/>
            <a:ext cx="609600" cy="609600"/>
          </a:xfrm>
          <a:prstGeom prst="rect">
            <a:avLst/>
          </a:prstGeom>
        </p:spPr>
      </p:pic>
      <p:pic>
        <p:nvPicPr>
          <p:cNvPr id="59" name="gudok_freeto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.82" end="1767.4081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03156" y="645840"/>
            <a:ext cx="609600" cy="609600"/>
          </a:xfrm>
          <a:prstGeom prst="rect">
            <a:avLst/>
          </a:prstGeom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7923666" y="-54802"/>
            <a:ext cx="1259632" cy="778161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18" descr="gardener_plant_saplings_hc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798" y="2503443"/>
            <a:ext cx="2277598" cy="22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Овал 44">
            <a:hlinkClick r:id="" action="ppaction://hlinkshowjump?jump=firstslide"/>
          </p:cNvPr>
          <p:cNvSpPr/>
          <p:nvPr/>
        </p:nvSpPr>
        <p:spPr>
          <a:xfrm>
            <a:off x="37929" y="0"/>
            <a:ext cx="1273547" cy="6989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МЕНЮ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2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2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2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2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2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2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7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74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7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74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74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74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74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6" grpId="0" animBg="1"/>
      <p:bldP spid="1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450" y="3625772"/>
            <a:ext cx="32131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725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Задание 2.  </a:t>
            </a:r>
            <a:r>
              <a:rPr lang="ru-RU" sz="2400" dirty="0">
                <a:solidFill>
                  <a:srgbClr val="FF0000"/>
                </a:solidFill>
              </a:rPr>
              <a:t>Вариант 1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«Помоги дедушке разложить урожай по корзинам»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Примечание.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Кликай  на овощ или фрукт называя их. Затем следи правильно ли ты назвал.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Например, </a:t>
            </a:r>
            <a:r>
              <a:rPr lang="ru-RU" sz="2400" b="1" dirty="0" smtClean="0">
                <a:solidFill>
                  <a:srgbClr val="0070C0"/>
                </a:solidFill>
              </a:rPr>
              <a:t>огурец – это  овощ. Клик на огурец, и он отправляется в корзину с овощами. Ответ верный.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Вариант 2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Называй и кликай только  овощи. Называй и кликай только фрукты. 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Например ,</a:t>
            </a:r>
            <a:r>
              <a:rPr lang="ru-RU" sz="2400" b="1" dirty="0" smtClean="0">
                <a:solidFill>
                  <a:srgbClr val="0070C0"/>
                </a:solidFill>
              </a:rPr>
              <a:t> если соберешь все овощи  в корзину  с овощами, но  в корзине с фруктами окажется фрукт, значит, задание выполнено неверно.  И наоборот.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884368" y="6114610"/>
            <a:ext cx="1259632" cy="778161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384" y="2100655"/>
            <a:ext cx="1559279" cy="1198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92454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168" y="3212975"/>
            <a:ext cx="3505727" cy="37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" y="3370326"/>
            <a:ext cx="3440799" cy="364319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106" y="274027"/>
            <a:ext cx="1382600" cy="10437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809" y="-58492"/>
            <a:ext cx="2209428" cy="1921396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4631">
            <a:off x="2200646" y="22009"/>
            <a:ext cx="1541943" cy="153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694" y="-3564"/>
            <a:ext cx="1221305" cy="118570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278" y="1634332"/>
            <a:ext cx="1389621" cy="12098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4" y="1760908"/>
            <a:ext cx="1832047" cy="16501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020" y="5127426"/>
            <a:ext cx="2338292" cy="21605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581" y="3253266"/>
            <a:ext cx="1604032" cy="148521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89" y="3378595"/>
            <a:ext cx="1721704" cy="113374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5" y="1501429"/>
            <a:ext cx="1222327" cy="139460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89" y="362716"/>
            <a:ext cx="2000251" cy="15001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72" y="2240959"/>
            <a:ext cx="1640042" cy="122092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52" y="5522222"/>
            <a:ext cx="1827930" cy="137094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514" y="45018"/>
            <a:ext cx="1727764" cy="15017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204" y="1177891"/>
            <a:ext cx="1190625" cy="1714500"/>
          </a:xfrm>
          <a:prstGeom prst="rect">
            <a:avLst/>
          </a:prstGeom>
        </p:spPr>
      </p:pic>
      <p:sp>
        <p:nvSpPr>
          <p:cNvPr id="60" name="Волна 59"/>
          <p:cNvSpPr/>
          <p:nvPr/>
        </p:nvSpPr>
        <p:spPr>
          <a:xfrm>
            <a:off x="883089" y="5697304"/>
            <a:ext cx="1744695" cy="648072"/>
          </a:xfrm>
          <a:prstGeom prst="wave">
            <a:avLst>
              <a:gd name="adj1" fmla="val 12500"/>
              <a:gd name="adj2" fmla="val 624"/>
            </a:avLst>
          </a:prstGeom>
          <a:solidFill>
            <a:srgbClr val="9966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овощи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7" name="Волна 86"/>
          <p:cNvSpPr/>
          <p:nvPr/>
        </p:nvSpPr>
        <p:spPr>
          <a:xfrm>
            <a:off x="6664683" y="5633628"/>
            <a:ext cx="1744695" cy="648072"/>
          </a:xfrm>
          <a:prstGeom prst="wave">
            <a:avLst>
              <a:gd name="adj1" fmla="val 12500"/>
              <a:gd name="adj2" fmla="val 624"/>
            </a:avLst>
          </a:prstGeom>
          <a:solidFill>
            <a:srgbClr val="9966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фрукты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1" name="Стрелка вправо 60">
            <a:hlinkClick r:id="" action="ppaction://hlinkshowjump?jump=nextslide"/>
          </p:cNvPr>
          <p:cNvSpPr/>
          <p:nvPr/>
        </p:nvSpPr>
        <p:spPr>
          <a:xfrm>
            <a:off x="7670693" y="6129300"/>
            <a:ext cx="1306205" cy="728700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hlinkshowjump?jump=firstslide"/>
          </p:cNvPr>
          <p:cNvSpPr/>
          <p:nvPr/>
        </p:nvSpPr>
        <p:spPr>
          <a:xfrm>
            <a:off x="-109941" y="6183424"/>
            <a:ext cx="1296144" cy="6204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МЕНЮ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644 L -0.3007 0.6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671 L -0.11632 0.62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10729 0.64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9722 0.36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3009 L -0.13108 0.16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65 L -0.42604 -0.132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36268 0.197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58646 0.364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1597 L -0.79948 0.430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5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718 L -0.82292 0.670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5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4815 L 0.41893 -0.2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412 L 0.86615 0.369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6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2466 0.583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52518 0.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1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42674 0.3921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68 0.03171 L 0.63212 0.273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Молодец!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Так держать!!!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4" name="Овал 3">
            <a:hlinkClick r:id="" action="ppaction://hlinkshowjump?jump=firstslide"/>
          </p:cNvPr>
          <p:cNvSpPr/>
          <p:nvPr/>
        </p:nvSpPr>
        <p:spPr>
          <a:xfrm>
            <a:off x="251520" y="5661248"/>
            <a:ext cx="1512168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МЕНЮ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33051" y="5768213"/>
            <a:ext cx="1368152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endshow"/>
              </a:rPr>
              <a:t>ВЫХОД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283" y="1844824"/>
            <a:ext cx="1015355" cy="1080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8004">
            <a:off x="365646" y="1003486"/>
            <a:ext cx="1323975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708920"/>
            <a:ext cx="1285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6 4.81481E-6 C 0.00087 4.81481E-6 0.125 0.11157 0.125 0.2493 C 0.125 0.38703 0.00087 0.49884 -0.15156 0.49884 C -0.30417 0.49884 -0.42812 0.38703 -0.42812 0.2493 C -0.42812 0.11157 -0.30417 4.81481E-6 -0.15156 4.81481E-6 Z " pathEditMode="relative" rAng="0" ptsTypes="fffff">
                                      <p:cBhvr>
                                        <p:cTn id="1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6 C 0.00277 -0.00185 0.00572 -0.00255 0.00833 -0.00463 C 0.01458 -0.00949 0.01683 -0.01273 0.02378 -0.01574 C 0.02847 -0.02014 0.03194 -0.02639 0.0368 -0.03009 C 0.04913 -0.03935 0.0651 -0.05093 0.07968 -0.05232 C 0.08923 -0.05324 0.09878 -0.05347 0.10833 -0.05394 C 0.17551 -0.06806 0.11024 -0.05533 0.27847 -0.05857 C 0.29062 -0.0588 0.30433 -0.06621 0.31666 -0.06829 C 0.33159 -0.07431 0.3526 -0.07454 0.36892 -0.07616 C 0.3842 -0.07963 0.39878 -0.0838 0.41406 -0.08565 C 0.43888 -0.08449 0.46336 -0.08496 0.48784 -0.08241 C 0.50347 -0.08079 0.51614 -0.06783 0.5309 -0.06505 C 0.54479 -0.05741 0.55902 -0.05116 0.57378 -0.04746 C 0.60381 -0.03148 0.64166 -0.02222 0.67378 -0.01736 C 0.68055 -0.01366 0.68697 -0.01111 0.69392 -0.00787 C 0.70347 0.00162 0.69392 -0.00741 0.70833 0.00324 C 0.71475 0.00787 0.71909 0.01435 0.72621 0.01759 C 0.73333 0.03055 0.74079 0.04491 0.74878 0.05717 C 0.75329 0.06412 0.75416 0.06296 0.75711 0.07153 C 0.76093 0.08241 0.76197 0.09352 0.76788 0.10324 C 0.76892 0.1125 0.76944 0.12037 0.77256 0.1287 C 0.7743 0.14722 0.77916 0.1625 0.78454 0.1794 C 0.78975 0.19583 0.79183 0.21435 0.79513 0.23171 C 0.79444 0.26157 0.79617 0.28657 0.7868 0.31273 C 0.77534 0.34329 0.74756 0.3669 0.72725 0.38426 C 0.71979 0.39074 0.71336 0.4 0.7059 0.40648 C 0.68697 0.42268 0.6651 0.43518 0.64513 0.4493 C 0.6427 0.45116 0.64045 0.4537 0.63801 0.45555 C 0.63454 0.45833 0.6309 0.46111 0.62725 0.46366 C 0.6092 0.47592 0.59045 0.48472 0.57135 0.49375 C 0.5526 0.50254 0.53645 0.51458 0.51649 0.51759 C 0.50277 0.52546 0.49166 0.52361 0.47621 0.52708 C 0.45104 0.53241 0.46197 0.53055 0.44392 0.53333 C 0.40572 0.53241 0.3677 0.53217 0.32968 0.53032 C 0.31579 0.52963 0.30208 0.51713 0.28801 0.51435 C 0.27499 0.50463 0.26128 0.49815 0.24756 0.49051 C 0.22899 0.48032 0.21128 0.46736 0.19288 0.45717 C 0.16527 0.44213 0.13784 0.42731 0.11301 0.40486 C 0.10051 0.39352 0.09565 0.37222 0.08558 0.35879 C 0.08437 0.35555 0.0835 0.35231 0.08211 0.3493 C 0.07951 0.34329 0.07378 0.33171 0.07378 0.33171 C 0.07343 0.32847 0.07343 0.32523 0.07256 0.32222 C 0.07135 0.31829 0.06874 0.31528 0.06788 0.31111 C 0.05989 0.275 0.07274 0.31134 0.06301 0.28588 C 0.06388 0.23704 0.0559 0.18009 0.09878 0.16204 C 0.09999 0.16041 0.10069 0.1581 0.10225 0.15717 C 0.11041 0.15231 0.12742 0.14537 0.1368 0.14282 C 0.14183 0.14143 0.15225 0.13981 0.15225 0.13981 C 0.16197 0.13541 0.17083 0.13194 0.1809 0.13032 C 0.19461 0.12477 0.1993 0.12361 0.21406 0.12222 C 0.26996 0.11134 0.32777 0.11296 0.38333 0.12546 C 0.4177 0.1412 0.45225 0.15532 0.48558 0.17477 C 0.50312 0.18518 0.51961 0.19977 0.53784 0.2081 C 0.54374 0.21412 0.54878 0.21967 0.55572 0.22222 C 0.56857 0.23912 0.58489 0.24977 0.59756 0.26666 C 0.60312 0.28518 0.59583 0.26342 0.61058 0.29213 C 0.61527 0.30139 0.61874 0.31088 0.62256 0.3206 C 0.62604 0.32916 0.63333 0.34606 0.63333 0.34606 C 0.63367 0.34861 0.63385 0.35139 0.63454 0.35393 C 0.63541 0.35764 0.63715 0.36111 0.63801 0.36504 C 0.64027 0.37592 0.64166 0.3875 0.64392 0.39838 C 0.64531 0.40463 0.64635 0.41759 0.64635 0.41759 C 0.64565 0.46551 0.65086 0.49213 0.6368 0.5287 C 0.63611 0.53611 0.63645 0.54398 0.63454 0.55092 C 0.63176 0.56134 0.62569 0.5706 0.62256 0.58102 C 0.61996 0.58935 0.6177 0.60301 0.61301 0.60949 C 0.61145 0.61157 0.60972 0.61366 0.60833 0.61597 C 0.60486 0.62222 0.60676 0.62616 0.60121 0.6287 C 0.58767 0.64606 0.56822 0.65069 0.55121 0.65717 C 0.51562 0.6706 0.48194 0.68565 0.44496 0.68889 C 0.42239 0.69606 0.39861 0.69606 0.37604 0.70486 C 0.34999 0.7044 0.32378 0.70486 0.29756 0.70324 C 0.29583 0.70324 0.29461 0.70046 0.29288 0.7 C 0.28611 0.69791 0.27933 0.69676 0.27256 0.69537 C 0.25347 0.69143 0.23437 0.68866 0.21545 0.68426 C 0.21024 0.67986 0.20694 0.67824 0.20121 0.67616 C 0.1967 0.67245 0.19201 0.67153 0.1868 0.66991 C 0.18176 0.66643 0.17829 0.66504 0.17256 0.66366 C 0.16579 0.65764 0.15729 0.65741 0.14999 0.65254 C 0.13732 0.64421 0.14895 0.65 0.14045 0.64606 C 0.13576 0.64166 0.13176 0.63588 0.12621 0.63333 C 0.12187 0.62778 0.11857 0.62685 0.11301 0.62384 C 0.11041 0.62037 0.10729 0.61782 0.10468 0.61435 C 0.09895 0.60671 0.09374 0.59838 0.0868 0.59213 C 0.08472 0.58657 0.08298 0.58217 0.07968 0.57778 " pathEditMode="relative" ptsTypes="ffffffffffffffffffffffffffffffffffffffffffffffffffffffffffffffffffffffffffffffffffffA">
                                      <p:cBhvr>
                                        <p:cTn id="1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94 0.01065 C -0.15694 0.07153 -0.1224 0.12107 -0.07969 0.12107 C -0.02934 0.12107 -0.01111 0.06598 -0.00365 0.03264 L 0.00417 -0.0118 C 0.01215 -0.0449 0.03142 -0.09953 0.08819 -0.09953 C 0.12448 -0.09953 0.16597 -0.05046 0.16597 0.01065 C 0.16597 0.07153 0.12448 0.12107 0.08819 0.12107 C 0.03142 0.12107 0.01215 0.06598 0.00417 0.03264 L -0.00365 -0.0118 C -0.01111 -0.0449 -0.02934 -0.09953 -0.07969 -0.09953 C -0.1224 -0.09953 -0.15694 -0.05046 -0.15694 0.01065 Z " pathEditMode="relative" rAng="0" ptsTypes="ffFffffFfff">
                                      <p:cBhvr>
                                        <p:cTn id="15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вощи и фрук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овощи и фрукты</Template>
  <TotalTime>5</TotalTime>
  <Words>47</Words>
  <Application>Microsoft Office PowerPoint</Application>
  <PresentationFormat>Экран (4:3)</PresentationFormat>
  <Paragraphs>12</Paragraphs>
  <Slides>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овощи и фрукты</vt:lpstr>
      <vt:lpstr>Овощи и фрукты</vt:lpstr>
      <vt:lpstr>Презентация PowerPoint</vt:lpstr>
      <vt:lpstr>Презентация PowerPoint</vt:lpstr>
      <vt:lpstr>Задание 2.  Вариант 1 «Помоги дедушке разложить урожай по корзинам» Примечание. Кликай  на овощ или фрукт называя их. Затем следи правильно ли ты назвал.  Например, огурец – это  овощ. Клик на огурец, и он отправляется в корзину с овощами. Ответ верный.  Вариант 2  Называй и кликай только  овощи. Называй и кликай только фрукты.   Например , если соберешь все овощи  в корзину  с овощами, но  в корзине с фруктами окажется фрукт, значит, задание выполнено неверно.  И наоборот.  </vt:lpstr>
      <vt:lpstr>Презентация PowerPoint</vt:lpstr>
      <vt:lpstr>Молодец!  Так держать!!!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</dc:title>
  <dc:creator>Елена</dc:creator>
  <cp:lastModifiedBy>Елена</cp:lastModifiedBy>
  <cp:revision>1</cp:revision>
  <dcterms:created xsi:type="dcterms:W3CDTF">2013-06-12T12:17:04Z</dcterms:created>
  <dcterms:modified xsi:type="dcterms:W3CDTF">2013-06-12T12:24:09Z</dcterms:modified>
</cp:coreProperties>
</file>