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>
        <p:scale>
          <a:sx n="81" d="100"/>
          <a:sy n="81" d="100"/>
        </p:scale>
        <p:origin x="-87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6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8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9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2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0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13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3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4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91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9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266700" y="228600"/>
            <a:ext cx="8610600" cy="6478586"/>
          </a:xfrm>
          <a:prstGeom prst="round2Diag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34000">
                <a:schemeClr val="accent4">
                  <a:lumMod val="20000"/>
                  <a:lumOff val="8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81" y="0"/>
            <a:ext cx="4625788" cy="12761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481232" y="0"/>
            <a:ext cx="4673449" cy="12761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075" y="5497933"/>
            <a:ext cx="1537449" cy="15374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75326" y="4927966"/>
            <a:ext cx="2255226" cy="19300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8/105/154/105154985_0_85529_303dd158_XXXL.png" TargetMode="External"/><Relationship Id="rId7" Type="http://schemas.openxmlformats.org/officeDocument/2006/relationships/hyperlink" Target="http://logopeddoma.ru/photo/predmetnye_kartinki_logopeda/jagody/24-2" TargetMode="External"/><Relationship Id="rId2" Type="http://schemas.openxmlformats.org/officeDocument/2006/relationships/hyperlink" Target="http://hrundik.ucoz.ru/kartinki/032_SD_Background5-poster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ollady.ru/index.php?name=Pages&amp;op=page&amp;pid=3601" TargetMode="External"/><Relationship Id="rId5" Type="http://schemas.openxmlformats.org/officeDocument/2006/relationships/hyperlink" Target="http://kneu.edu.ua/files/news/news_image/jjachokujovtomulistt.png" TargetMode="External"/><Relationship Id="rId4" Type="http://schemas.openxmlformats.org/officeDocument/2006/relationships/hyperlink" Target="http://img1.liveinternet.ru/images/attach/c/6/91/701/91701963_mushroom_15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454" y="1600200"/>
            <a:ext cx="5850081" cy="1644133"/>
          </a:xfrm>
        </p:spPr>
        <p:txBody>
          <a:bodyPr>
            <a:normAutofit/>
          </a:bodyPr>
          <a:lstStyle/>
          <a:p>
            <a:r>
              <a:rPr lang="ru-RU" sz="4900" b="1" i="1" dirty="0" smtClean="0">
                <a:solidFill>
                  <a:srgbClr val="C00000"/>
                </a:solidFill>
              </a:rPr>
              <a:t>«Ягодное </a:t>
            </a:r>
            <a:r>
              <a:rPr lang="ru-RU" sz="4900" b="1" i="1" dirty="0">
                <a:solidFill>
                  <a:srgbClr val="C00000"/>
                </a:solidFill>
              </a:rPr>
              <a:t>лукошко»</a:t>
            </a:r>
            <a:r>
              <a:rPr lang="ru-RU" b="1" i="1" dirty="0">
                <a:solidFill>
                  <a:srgbClr val="C00000"/>
                </a:solidFill>
              </a:rPr>
              <a:t/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3718" y="3244334"/>
            <a:ext cx="548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Автор презентации: </a:t>
            </a:r>
          </a:p>
          <a:p>
            <a:pPr algn="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Строжкова О.К.</a:t>
            </a:r>
            <a:endParaRPr lang="ru-RU" b="1" i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2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634" y="1175657"/>
            <a:ext cx="84647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Источники изображений: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ru-RU" u="sng" dirty="0">
                <a:hlinkClick r:id="rId2"/>
              </a:rPr>
              <a:t>http://</a:t>
            </a:r>
            <a:r>
              <a:rPr lang="ru-RU" u="sng" dirty="0" smtClean="0">
                <a:hlinkClick r:id="rId2"/>
              </a:rPr>
              <a:t>hrundik.ucoz.ru/kartinki/032_SD_Background5-poster.jpg</a:t>
            </a:r>
            <a:r>
              <a:rPr lang="ru-RU" u="sng" dirty="0" smtClean="0"/>
              <a:t>  </a:t>
            </a:r>
            <a:r>
              <a:rPr lang="ru-RU" dirty="0" smtClean="0"/>
              <a:t>фоновый рисунок</a:t>
            </a:r>
          </a:p>
          <a:p>
            <a:r>
              <a:rPr lang="ru-RU" dirty="0" smtClean="0">
                <a:hlinkClick r:id="rId3"/>
              </a:rPr>
              <a:t>http</a:t>
            </a:r>
            <a:r>
              <a:rPr lang="ru-RU" dirty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img1.liveinternet.ru/images/attach/c/8/105/154/105154985_0_85529_303dd158_XXXL.png</a:t>
            </a:r>
            <a:r>
              <a:rPr lang="ru-RU" dirty="0" smtClean="0"/>
              <a:t>  виньетка с листьями</a:t>
            </a:r>
          </a:p>
          <a:p>
            <a:r>
              <a:rPr lang="en-US" dirty="0" smtClean="0">
                <a:hlinkClick r:id="rId4"/>
              </a:rPr>
              <a:t>http://img1.liveinternet.ru/images/attach/c/6/91/701/91701963_mushroom_15.png</a:t>
            </a:r>
            <a:r>
              <a:rPr lang="ru-RU" dirty="0" smtClean="0"/>
              <a:t>  грибы</a:t>
            </a:r>
          </a:p>
          <a:p>
            <a:r>
              <a:rPr lang="ru-RU" dirty="0">
                <a:hlinkClick r:id="rId5"/>
              </a:rPr>
              <a:t>http://</a:t>
            </a:r>
            <a:r>
              <a:rPr lang="ru-RU" dirty="0" smtClean="0">
                <a:hlinkClick r:id="rId5"/>
              </a:rPr>
              <a:t>kneu.edu.ua/files/news/news_image/jjachokujovtomulistt.png</a:t>
            </a:r>
            <a:r>
              <a:rPr lang="ru-RU" dirty="0" smtClean="0"/>
              <a:t>    </a:t>
            </a:r>
            <a:r>
              <a:rPr lang="ru-RU" dirty="0"/>
              <a:t>ежик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Картинки ягод: </a:t>
            </a:r>
            <a:r>
              <a:rPr lang="en-US" b="1" i="1" dirty="0" smtClean="0">
                <a:solidFill>
                  <a:srgbClr val="C00000"/>
                </a:solidFill>
                <a:hlinkClick r:id="rId6"/>
              </a:rPr>
              <a:t>http</a:t>
            </a:r>
            <a:r>
              <a:rPr lang="en-US" b="1" i="1" dirty="0">
                <a:solidFill>
                  <a:srgbClr val="C00000"/>
                </a:solidFill>
                <a:hlinkClick r:id="rId6"/>
              </a:rPr>
              <a:t>://</a:t>
            </a:r>
            <a:r>
              <a:rPr lang="en-US" b="1" i="1" dirty="0" smtClean="0">
                <a:solidFill>
                  <a:srgbClr val="C00000"/>
                </a:solidFill>
                <a:hlinkClick r:id="rId6"/>
              </a:rPr>
              <a:t>www.coollady.ru/index.php?name=Pages&amp;op=page&amp;pid=3601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en-US" b="1" i="1" dirty="0">
                <a:solidFill>
                  <a:srgbClr val="C00000"/>
                </a:solidFill>
                <a:hlinkClick r:id="rId7"/>
              </a:rPr>
              <a:t>http://</a:t>
            </a:r>
            <a:r>
              <a:rPr lang="en-US" b="1" i="1" dirty="0" smtClean="0">
                <a:solidFill>
                  <a:srgbClr val="C00000"/>
                </a:solidFill>
                <a:hlinkClick r:id="rId7"/>
              </a:rPr>
              <a:t>logopeddoma.ru/photo/predmetnye_kartinki_logopeda/jagody/24-2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i="1" dirty="0" smtClean="0">
                <a:solidFill>
                  <a:srgbClr val="C00000"/>
                </a:solidFill>
              </a:rPr>
              <a:t>Загадки про ягоды: </a:t>
            </a:r>
            <a:r>
              <a:rPr lang="en-US" b="1" i="1" dirty="0">
                <a:solidFill>
                  <a:srgbClr val="C00000"/>
                </a:solidFill>
              </a:rPr>
              <a:t>http://deti-online.com/zagadki/zagadki-pro-yagody/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0240" y="4649766"/>
            <a:ext cx="4293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4024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1819853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Ягодку сорвать легко —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Ведь растет невысоко.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Под листочки загляни-ка —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Там созрела... </a:t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73687" y="4250029"/>
            <a:ext cx="2127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ЗЕМЛЯНИКА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90" y="3345995"/>
            <a:ext cx="3709555" cy="325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4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364" y="1257300"/>
            <a:ext cx="6878782" cy="198163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Не в саду, а на болоте.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Круглая, как пуговка,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Красненькая...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68187" y="3672469"/>
            <a:ext cx="2649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0000"/>
                </a:solidFill>
              </a:rPr>
              <a:t>Клюковка</a:t>
            </a:r>
            <a:endParaRPr lang="ru-RU" sz="32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409" y="3342844"/>
            <a:ext cx="4000500" cy="326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1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792" y="1381992"/>
            <a:ext cx="5891644" cy="15867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Эти ягоды, все знают,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Нам лекарство заменяют.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Если вы больны ангиной,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Пейте на ночь чай с... </a:t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49094" y="3493855"/>
            <a:ext cx="2306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Малиной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86" y="2968772"/>
            <a:ext cx="4158095" cy="358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1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432" y="174711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На колючем кустике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Желтенькие </a:t>
            </a:r>
            <a:r>
              <a:rPr lang="ru-RU" dirty="0" err="1">
                <a:solidFill>
                  <a:srgbClr val="000000"/>
                </a:solidFill>
              </a:rPr>
              <a:t>бусики</a:t>
            </a:r>
            <a:r>
              <a:rPr lang="ru-RU" dirty="0">
                <a:solidFill>
                  <a:srgbClr val="000000"/>
                </a:solidFill>
              </a:rPr>
              <a:t>.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Наступила осень тихо,</a:t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>И созрела... </a:t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16386" y="3590066"/>
            <a:ext cx="2119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>Облепиха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83" y="3325092"/>
            <a:ext cx="4483244" cy="30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0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454" y="1028700"/>
            <a:ext cx="7502238" cy="2150918"/>
          </a:xfrm>
        </p:spPr>
        <p:txBody>
          <a:bodyPr>
            <a:normAutofit fontScale="90000"/>
          </a:bodyPr>
          <a:lstStyle/>
          <a:p>
            <a:r>
              <a:rPr lang="ru-RU" dirty="0"/>
              <a:t>Не на шутку, а всерьез</a:t>
            </a:r>
            <a:br>
              <a:rPr lang="ru-RU" dirty="0"/>
            </a:br>
            <a:r>
              <a:rPr lang="ru-RU" dirty="0"/>
              <a:t>Куст колючками оброс.</a:t>
            </a:r>
            <a:br>
              <a:rPr lang="ru-RU" dirty="0"/>
            </a:br>
            <a:r>
              <a:rPr lang="ru-RU" dirty="0"/>
              <a:t>Темных ягодок сорви-ка.</a:t>
            </a:r>
            <a:br>
              <a:rPr lang="ru-RU" dirty="0"/>
            </a:br>
            <a:r>
              <a:rPr lang="ru-RU" dirty="0"/>
              <a:t>Что за кустик?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44935" y="3680753"/>
            <a:ext cx="21301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Ежевика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3285898"/>
            <a:ext cx="4187537" cy="323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091" y="1246909"/>
            <a:ext cx="7476258" cy="1620982"/>
          </a:xfrm>
        </p:spPr>
        <p:txBody>
          <a:bodyPr>
            <a:normAutofit fontScale="90000"/>
          </a:bodyPr>
          <a:lstStyle/>
          <a:p>
            <a:r>
              <a:rPr lang="ru-RU" dirty="0"/>
              <a:t>Листики - с глянцем,</a:t>
            </a:r>
            <a:br>
              <a:rPr lang="ru-RU" dirty="0"/>
            </a:br>
            <a:r>
              <a:rPr lang="ru-RU" dirty="0"/>
              <a:t>Ягодки - с румянцем,</a:t>
            </a:r>
            <a:br>
              <a:rPr lang="ru-RU" dirty="0"/>
            </a:br>
            <a:r>
              <a:rPr lang="ru-RU" dirty="0"/>
              <a:t>А сами кусточки -</a:t>
            </a:r>
            <a:br>
              <a:rPr lang="ru-RU" dirty="0"/>
            </a:br>
            <a:r>
              <a:rPr lang="ru-RU" dirty="0"/>
              <a:t>Не выше кочки.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72438" y="3676112"/>
            <a:ext cx="1595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Брусника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3231573"/>
            <a:ext cx="4535198" cy="32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997527"/>
            <a:ext cx="7943850" cy="27432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Где-то в чаще дремучей,</a:t>
            </a:r>
            <a:br>
              <a:rPr lang="ru-RU" sz="3600" dirty="0"/>
            </a:br>
            <a:r>
              <a:rPr lang="ru-RU" sz="3600" dirty="0"/>
              <a:t>За оградой колючей,</a:t>
            </a:r>
            <a:br>
              <a:rPr lang="ru-RU" sz="3600" dirty="0"/>
            </a:br>
            <a:r>
              <a:rPr lang="ru-RU" sz="3600" dirty="0"/>
              <a:t>У заветного местечка</a:t>
            </a:r>
            <a:br>
              <a:rPr lang="ru-RU" sz="3600" dirty="0"/>
            </a:br>
            <a:r>
              <a:rPr lang="ru-RU" sz="3600" dirty="0"/>
              <a:t>Есть волшебная аптечка.</a:t>
            </a:r>
            <a:br>
              <a:rPr lang="ru-RU" sz="3600" dirty="0"/>
            </a:br>
            <a:r>
              <a:rPr lang="ru-RU" sz="3600" dirty="0"/>
              <a:t>Там красные таблетки</a:t>
            </a:r>
            <a:br>
              <a:rPr lang="ru-RU" sz="3600" dirty="0"/>
            </a:br>
            <a:r>
              <a:rPr lang="ru-RU" sz="3600" dirty="0"/>
              <a:t>Развешаны на ветке.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45" y="3647209"/>
            <a:ext cx="5107998" cy="29510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24475" y="3479117"/>
            <a:ext cx="17908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Шиповник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9103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954" y="1122217"/>
            <a:ext cx="7647709" cy="2047009"/>
          </a:xfrm>
        </p:spPr>
        <p:txBody>
          <a:bodyPr>
            <a:normAutofit fontScale="90000"/>
          </a:bodyPr>
          <a:lstStyle/>
          <a:p>
            <a:r>
              <a:rPr lang="ru-RU" dirty="0"/>
              <a:t>Ягоды на тонкой ветке —</a:t>
            </a:r>
            <a:br>
              <a:rPr lang="ru-RU" dirty="0"/>
            </a:br>
            <a:r>
              <a:rPr lang="ru-RU" dirty="0"/>
              <a:t>Все лозы родные детки.</a:t>
            </a:r>
            <a:br>
              <a:rPr lang="ru-RU" dirty="0"/>
            </a:br>
            <a:r>
              <a:rPr lang="ru-RU" dirty="0"/>
              <a:t>Съешь всю гроздь и будешь рад.</a:t>
            </a:r>
            <a:br>
              <a:rPr lang="ru-RU" dirty="0"/>
            </a:br>
            <a:r>
              <a:rPr lang="ru-RU" dirty="0"/>
              <a:t>Это — сладкий...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55" y="3273136"/>
            <a:ext cx="4946072" cy="32571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58009" y="3691143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Виноград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7935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101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«Ягодное лукошко» </vt:lpstr>
      <vt:lpstr>Ягодку сорвать легко — Ведь растет невысоко. Под листочки загляни-ка — Там созрела...  </vt:lpstr>
      <vt:lpstr>Не в саду, а на болоте. Круглая, как пуговка, Красненькая... </vt:lpstr>
      <vt:lpstr>Эти ягоды, все знают, Нам лекарство заменяют. Если вы больны ангиной, Пейте на ночь чай с...  </vt:lpstr>
      <vt:lpstr>На колючем кустике Желтенькие бусики. Наступила осень тихо, И созрела...  </vt:lpstr>
      <vt:lpstr>Не на шутку, а всерьез Куст колючками оброс. Темных ягодок сорви-ка. Что за кустик?</vt:lpstr>
      <vt:lpstr>Листики - с глянцем, Ягодки - с румянцем, А сами кусточки - Не выше кочки.</vt:lpstr>
      <vt:lpstr>Где-то в чаще дремучей, За оградой колючей, У заветного местечка Есть волшебная аптечка. Там красные таблетки Развешаны на ветке.</vt:lpstr>
      <vt:lpstr>Ягоды на тонкой ветке — Все лозы родные детки. Съешь всю гроздь и будешь рад. Это — сладкий...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HP</cp:lastModifiedBy>
  <cp:revision>14</cp:revision>
  <dcterms:created xsi:type="dcterms:W3CDTF">2014-10-25T20:52:24Z</dcterms:created>
  <dcterms:modified xsi:type="dcterms:W3CDTF">2016-10-09T13:45:16Z</dcterms:modified>
</cp:coreProperties>
</file>