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5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>
      <p:cViewPr>
        <p:scale>
          <a:sx n="81" d="100"/>
          <a:sy n="81" d="100"/>
        </p:scale>
        <p:origin x="-87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76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48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69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42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90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137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571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83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4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911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96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 userDrawn="1"/>
        </p:nvSpPr>
        <p:spPr>
          <a:xfrm>
            <a:off x="266700" y="228600"/>
            <a:ext cx="8610600" cy="6478586"/>
          </a:xfrm>
          <a:prstGeom prst="round2Diag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34000">
                <a:schemeClr val="accent4">
                  <a:lumMod val="20000"/>
                  <a:lumOff val="80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0681" y="0"/>
            <a:ext cx="4625788" cy="127616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4481232" y="0"/>
            <a:ext cx="4673449" cy="127616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40075" y="5497933"/>
            <a:ext cx="1537449" cy="153744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6875326" y="4927966"/>
            <a:ext cx="2255226" cy="193003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7591A-346E-4301-95D6-192C59D476BF}" type="datetimeFigureOut">
              <a:rPr lang="ru-RU" smtClean="0"/>
              <a:t>09.10.2016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3E48-7089-4559-972E-7E40CBE8B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0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g1.liveinternet.ru/images/attach/c/8/105/154/105154985_0_85529_303dd158_XXXL.png" TargetMode="External"/><Relationship Id="rId7" Type="http://schemas.openxmlformats.org/officeDocument/2006/relationships/hyperlink" Target="http://logopeddoma.ru/photo/predmetnye_kartinki_logopeda/jagody/24-2" TargetMode="External"/><Relationship Id="rId2" Type="http://schemas.openxmlformats.org/officeDocument/2006/relationships/hyperlink" Target="http://hrundik.ucoz.ru/kartinki/032_SD_Background5-poster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oollady.ru/index.php?name=Pages&amp;op=page&amp;pid=3601" TargetMode="External"/><Relationship Id="rId5" Type="http://schemas.openxmlformats.org/officeDocument/2006/relationships/hyperlink" Target="http://kneu.edu.ua/files/news/news_image/jjachokujovtomulistt.png" TargetMode="External"/><Relationship Id="rId4" Type="http://schemas.openxmlformats.org/officeDocument/2006/relationships/hyperlink" Target="http://img1.liveinternet.ru/images/attach/c/6/91/701/91701963_mushroom_15.pn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6454" y="1600200"/>
            <a:ext cx="5850081" cy="1644133"/>
          </a:xfrm>
        </p:spPr>
        <p:txBody>
          <a:bodyPr>
            <a:normAutofit/>
          </a:bodyPr>
          <a:lstStyle/>
          <a:p>
            <a:r>
              <a:rPr lang="ru-RU" sz="4900" b="1" i="1" dirty="0" smtClean="0">
                <a:solidFill>
                  <a:srgbClr val="C00000"/>
                </a:solidFill>
              </a:rPr>
              <a:t>«Ягодное </a:t>
            </a:r>
            <a:r>
              <a:rPr lang="ru-RU" sz="4900" b="1" i="1" dirty="0">
                <a:solidFill>
                  <a:srgbClr val="C00000"/>
                </a:solidFill>
              </a:rPr>
              <a:t>лукошко»</a:t>
            </a:r>
            <a:r>
              <a:rPr lang="ru-RU" b="1" i="1" dirty="0">
                <a:solidFill>
                  <a:srgbClr val="C00000"/>
                </a:solidFill>
              </a:rPr>
              <a:t/>
            </a:r>
            <a:br>
              <a:rPr lang="ru-RU" b="1" i="1" dirty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93718" y="3244334"/>
            <a:ext cx="54863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  <a:cs typeface="Times New Roman" panose="02020603050405020304" pitchFamily="18" charset="0"/>
              </a:rPr>
              <a:t>Автор презентации: </a:t>
            </a:r>
          </a:p>
          <a:p>
            <a:pPr algn="r"/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rPr>
              <a:t>Строжкова О.К.</a:t>
            </a:r>
            <a:endParaRPr lang="ru-RU" b="1" i="1" dirty="0">
              <a:solidFill>
                <a:schemeClr val="accent5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endParaRPr lang="ru-RU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72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634" y="1175657"/>
            <a:ext cx="846473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Источники изображений:</a:t>
            </a:r>
            <a:endParaRPr lang="ru-RU" sz="2800" b="1" i="1" dirty="0">
              <a:solidFill>
                <a:srgbClr val="C00000"/>
              </a:solidFill>
            </a:endParaRPr>
          </a:p>
          <a:p>
            <a:r>
              <a:rPr lang="ru-RU" u="sng" dirty="0">
                <a:hlinkClick r:id="rId2"/>
              </a:rPr>
              <a:t>http://</a:t>
            </a:r>
            <a:r>
              <a:rPr lang="ru-RU" u="sng" dirty="0" smtClean="0">
                <a:hlinkClick r:id="rId2"/>
              </a:rPr>
              <a:t>hrundik.ucoz.ru/kartinki/032_SD_Background5-poster.jpg</a:t>
            </a:r>
            <a:r>
              <a:rPr lang="ru-RU" u="sng" dirty="0" smtClean="0"/>
              <a:t>  </a:t>
            </a:r>
            <a:r>
              <a:rPr lang="ru-RU" dirty="0" smtClean="0"/>
              <a:t>фоновый рисунок</a:t>
            </a:r>
          </a:p>
          <a:p>
            <a:r>
              <a:rPr lang="ru-RU" dirty="0" smtClean="0">
                <a:hlinkClick r:id="rId3"/>
              </a:rPr>
              <a:t>http</a:t>
            </a:r>
            <a:r>
              <a:rPr lang="ru-RU" dirty="0">
                <a:hlinkClick r:id="rId3"/>
              </a:rPr>
              <a:t>://</a:t>
            </a:r>
            <a:r>
              <a:rPr lang="ru-RU" dirty="0" smtClean="0">
                <a:hlinkClick r:id="rId3"/>
              </a:rPr>
              <a:t>img1.liveinternet.ru/images/attach/c/8/105/154/105154985_0_85529_303dd158_XXXL.png</a:t>
            </a:r>
            <a:r>
              <a:rPr lang="ru-RU" dirty="0" smtClean="0"/>
              <a:t>  виньетка с листьями</a:t>
            </a:r>
          </a:p>
          <a:p>
            <a:r>
              <a:rPr lang="en-US" dirty="0" smtClean="0">
                <a:hlinkClick r:id="rId4"/>
              </a:rPr>
              <a:t>http://img1.liveinternet.ru/images/attach/c/6/91/701/91701963_mushroom_15.png</a:t>
            </a:r>
            <a:r>
              <a:rPr lang="ru-RU" dirty="0" smtClean="0"/>
              <a:t>  грибы</a:t>
            </a:r>
          </a:p>
          <a:p>
            <a:r>
              <a:rPr lang="ru-RU" dirty="0">
                <a:hlinkClick r:id="rId5"/>
              </a:rPr>
              <a:t>http://</a:t>
            </a:r>
            <a:r>
              <a:rPr lang="ru-RU" dirty="0" smtClean="0">
                <a:hlinkClick r:id="rId5"/>
              </a:rPr>
              <a:t>kneu.edu.ua/files/news/news_image/jjachokujovtomulistt.png</a:t>
            </a:r>
            <a:r>
              <a:rPr lang="ru-RU" dirty="0" smtClean="0"/>
              <a:t>    </a:t>
            </a:r>
            <a:r>
              <a:rPr lang="ru-RU" dirty="0"/>
              <a:t>ежик</a:t>
            </a:r>
          </a:p>
          <a:p>
            <a:r>
              <a:rPr lang="ru-RU" b="1" i="1" dirty="0" smtClean="0">
                <a:solidFill>
                  <a:srgbClr val="C00000"/>
                </a:solidFill>
              </a:rPr>
              <a:t>Картинки ягод: </a:t>
            </a:r>
            <a:r>
              <a:rPr lang="en-US" b="1" i="1" dirty="0" smtClean="0">
                <a:solidFill>
                  <a:srgbClr val="C00000"/>
                </a:solidFill>
                <a:hlinkClick r:id="rId6"/>
              </a:rPr>
              <a:t>http</a:t>
            </a:r>
            <a:r>
              <a:rPr lang="en-US" b="1" i="1" dirty="0">
                <a:solidFill>
                  <a:srgbClr val="C00000"/>
                </a:solidFill>
                <a:hlinkClick r:id="rId6"/>
              </a:rPr>
              <a:t>://</a:t>
            </a:r>
            <a:r>
              <a:rPr lang="en-US" b="1" i="1" dirty="0" smtClean="0">
                <a:solidFill>
                  <a:srgbClr val="C00000"/>
                </a:solidFill>
                <a:hlinkClick r:id="rId6"/>
              </a:rPr>
              <a:t>www.coollady.ru/index.php?name=Pages&amp;op=page&amp;pid=3601</a:t>
            </a:r>
            <a:endParaRPr lang="ru-RU" b="1" i="1" dirty="0" smtClean="0">
              <a:solidFill>
                <a:srgbClr val="C00000"/>
              </a:solidFill>
            </a:endParaRPr>
          </a:p>
          <a:p>
            <a:r>
              <a:rPr lang="en-US" b="1" i="1" dirty="0">
                <a:solidFill>
                  <a:srgbClr val="C00000"/>
                </a:solidFill>
                <a:hlinkClick r:id="rId7"/>
              </a:rPr>
              <a:t>http://</a:t>
            </a:r>
            <a:r>
              <a:rPr lang="en-US" b="1" i="1" dirty="0" smtClean="0">
                <a:solidFill>
                  <a:srgbClr val="C00000"/>
                </a:solidFill>
                <a:hlinkClick r:id="rId7"/>
              </a:rPr>
              <a:t>logopeddoma.ru/photo/predmetnye_kartinki_logopeda/jagody/24-2</a:t>
            </a:r>
            <a:endParaRPr lang="ru-RU" b="1" i="1" dirty="0" smtClean="0">
              <a:solidFill>
                <a:srgbClr val="C00000"/>
              </a:solidFill>
            </a:endParaRPr>
          </a:p>
          <a:p>
            <a:r>
              <a:rPr lang="ru-RU" b="1" i="1" dirty="0" smtClean="0">
                <a:solidFill>
                  <a:srgbClr val="C00000"/>
                </a:solidFill>
              </a:rPr>
              <a:t>Загадки про ягоды: </a:t>
            </a:r>
            <a:r>
              <a:rPr lang="en-US" b="1" i="1" dirty="0">
                <a:solidFill>
                  <a:srgbClr val="C00000"/>
                </a:solidFill>
              </a:rPr>
              <a:t>http://deti-online.com/zagadki/zagadki-pro-yagody/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20240" y="4649766"/>
            <a:ext cx="42935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</a:p>
          <a:p>
            <a:pPr algn="ctr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4024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1819853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</a:rPr>
              <a:t>Ягодку сорвать легко —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Ведь растет невысоко.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Под листочки загляни-ка —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Там созрела... </a:t>
            </a:r>
            <a:br>
              <a:rPr lang="ru-RU" dirty="0">
                <a:solidFill>
                  <a:srgbClr val="000000"/>
                </a:solidFill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73687" y="4250029"/>
            <a:ext cx="21273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ЗЕМЛЯНИКА</a:t>
            </a:r>
            <a:endParaRPr lang="ru-RU" sz="2800" dirty="0">
              <a:solidFill>
                <a:srgbClr val="0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090" y="3345995"/>
            <a:ext cx="3709555" cy="325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54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7364" y="1257300"/>
            <a:ext cx="6878782" cy="198163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</a:rPr>
              <a:t>Не в саду, а на болоте.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Круглая, как пуговка,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Красненькая...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968187" y="3672469"/>
            <a:ext cx="26496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000000"/>
                </a:solidFill>
              </a:rPr>
              <a:t>Клюковка</a:t>
            </a:r>
            <a:endParaRPr lang="ru-RU" sz="3200" dirty="0">
              <a:solidFill>
                <a:srgbClr val="0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409" y="3342844"/>
            <a:ext cx="4000500" cy="3265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11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4792" y="1381992"/>
            <a:ext cx="5891644" cy="158678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</a:rPr>
              <a:t>Эти ягоды, все знают,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Нам лекарство заменяют.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Если вы больны ангиной,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Пейте на ночь чай с... </a:t>
            </a:r>
            <a:br>
              <a:rPr lang="ru-RU" dirty="0">
                <a:solidFill>
                  <a:srgbClr val="000000"/>
                </a:solidFill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49094" y="3493855"/>
            <a:ext cx="23067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Малиной</a:t>
            </a:r>
            <a:endParaRPr lang="ru-RU" sz="2800" dirty="0">
              <a:solidFill>
                <a:srgbClr val="0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186" y="2968772"/>
            <a:ext cx="4158095" cy="3580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21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432" y="1747117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</a:rPr>
              <a:t>На колючем кустике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Желтенькие </a:t>
            </a:r>
            <a:r>
              <a:rPr lang="ru-RU" dirty="0" err="1">
                <a:solidFill>
                  <a:srgbClr val="000000"/>
                </a:solidFill>
              </a:rPr>
              <a:t>бусики</a:t>
            </a:r>
            <a:r>
              <a:rPr lang="ru-RU" dirty="0">
                <a:solidFill>
                  <a:srgbClr val="000000"/>
                </a:solidFill>
              </a:rPr>
              <a:t>.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Наступила осень тихо,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И созрела... </a:t>
            </a:r>
            <a:br>
              <a:rPr lang="ru-RU" dirty="0">
                <a:solidFill>
                  <a:srgbClr val="000000"/>
                </a:solidFill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16386" y="3590066"/>
            <a:ext cx="21197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Облепиха</a:t>
            </a:r>
            <a:endParaRPr lang="ru-RU" sz="2800" dirty="0">
              <a:solidFill>
                <a:srgbClr val="0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183" y="3325092"/>
            <a:ext cx="4483244" cy="308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00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6454" y="1028700"/>
            <a:ext cx="7502238" cy="2150918"/>
          </a:xfrm>
        </p:spPr>
        <p:txBody>
          <a:bodyPr>
            <a:normAutofit fontScale="90000"/>
          </a:bodyPr>
          <a:lstStyle/>
          <a:p>
            <a:r>
              <a:rPr lang="ru-RU" dirty="0"/>
              <a:t>Не на шутку, а всерьез</a:t>
            </a:r>
            <a:br>
              <a:rPr lang="ru-RU" dirty="0"/>
            </a:br>
            <a:r>
              <a:rPr lang="ru-RU" dirty="0"/>
              <a:t>Куст колючками оброс.</a:t>
            </a:r>
            <a:br>
              <a:rPr lang="ru-RU" dirty="0"/>
            </a:br>
            <a:r>
              <a:rPr lang="ru-RU" dirty="0"/>
              <a:t>Темных ягодок сорви-ка.</a:t>
            </a:r>
            <a:br>
              <a:rPr lang="ru-RU" dirty="0"/>
            </a:br>
            <a:r>
              <a:rPr lang="ru-RU" dirty="0"/>
              <a:t>Что за кустик?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244935" y="3680753"/>
            <a:ext cx="21301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Ежевика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036" y="3285898"/>
            <a:ext cx="4187537" cy="3239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6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9091" y="1246909"/>
            <a:ext cx="7476258" cy="1620982"/>
          </a:xfrm>
        </p:spPr>
        <p:txBody>
          <a:bodyPr>
            <a:normAutofit fontScale="90000"/>
          </a:bodyPr>
          <a:lstStyle/>
          <a:p>
            <a:r>
              <a:rPr lang="ru-RU" dirty="0"/>
              <a:t>Листики - с глянцем,</a:t>
            </a:r>
            <a:br>
              <a:rPr lang="ru-RU" dirty="0"/>
            </a:br>
            <a:r>
              <a:rPr lang="ru-RU" dirty="0"/>
              <a:t>Ягодки - с румянцем,</a:t>
            </a:r>
            <a:br>
              <a:rPr lang="ru-RU" dirty="0"/>
            </a:br>
            <a:r>
              <a:rPr lang="ru-RU" dirty="0"/>
              <a:t>А сами кусточки -</a:t>
            </a:r>
            <a:br>
              <a:rPr lang="ru-RU" dirty="0"/>
            </a:br>
            <a:r>
              <a:rPr lang="ru-RU" dirty="0"/>
              <a:t>Не выше кочки.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672438" y="3676112"/>
            <a:ext cx="1595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smtClean="0"/>
              <a:t>Брусника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1" y="3231573"/>
            <a:ext cx="4535198" cy="3230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274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997527"/>
            <a:ext cx="7943850" cy="2743200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Где-то в чаще дремучей,</a:t>
            </a:r>
            <a:br>
              <a:rPr lang="ru-RU" sz="3600" dirty="0"/>
            </a:br>
            <a:r>
              <a:rPr lang="ru-RU" sz="3600" dirty="0"/>
              <a:t>За оградой колючей,</a:t>
            </a:r>
            <a:br>
              <a:rPr lang="ru-RU" sz="3600" dirty="0"/>
            </a:br>
            <a:r>
              <a:rPr lang="ru-RU" sz="3600" dirty="0"/>
              <a:t>У заветного местечка</a:t>
            </a:r>
            <a:br>
              <a:rPr lang="ru-RU" sz="3600" dirty="0"/>
            </a:br>
            <a:r>
              <a:rPr lang="ru-RU" sz="3600" dirty="0"/>
              <a:t>Есть волшебная аптечка.</a:t>
            </a:r>
            <a:br>
              <a:rPr lang="ru-RU" sz="3600" dirty="0"/>
            </a:br>
            <a:r>
              <a:rPr lang="ru-RU" sz="3600" dirty="0"/>
              <a:t>Там красные таблетки</a:t>
            </a:r>
            <a:br>
              <a:rPr lang="ru-RU" sz="3600" dirty="0"/>
            </a:br>
            <a:r>
              <a:rPr lang="ru-RU" sz="3600" dirty="0"/>
              <a:t>Развешаны на ветке.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645" y="3647209"/>
            <a:ext cx="5107998" cy="295101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724475" y="3479117"/>
            <a:ext cx="17908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smtClean="0"/>
              <a:t>Шиповник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9103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4954" y="1122217"/>
            <a:ext cx="7647709" cy="2047009"/>
          </a:xfrm>
        </p:spPr>
        <p:txBody>
          <a:bodyPr>
            <a:normAutofit fontScale="90000"/>
          </a:bodyPr>
          <a:lstStyle/>
          <a:p>
            <a:r>
              <a:rPr lang="ru-RU" dirty="0"/>
              <a:t>Ягоды на тонкой ветке —</a:t>
            </a:r>
            <a:br>
              <a:rPr lang="ru-RU" dirty="0"/>
            </a:br>
            <a:r>
              <a:rPr lang="ru-RU" dirty="0"/>
              <a:t>Все лозы родные детки.</a:t>
            </a:r>
            <a:br>
              <a:rPr lang="ru-RU" dirty="0"/>
            </a:br>
            <a:r>
              <a:rPr lang="ru-RU" dirty="0"/>
              <a:t>Съешь всю гроздь и будешь рад.</a:t>
            </a:r>
            <a:br>
              <a:rPr lang="ru-RU" dirty="0"/>
            </a:br>
            <a:r>
              <a:rPr lang="ru-RU" dirty="0"/>
              <a:t>Это — сладкий...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955" y="3273136"/>
            <a:ext cx="4946072" cy="325711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658009" y="3691143"/>
            <a:ext cx="1640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smtClean="0"/>
              <a:t>Виноград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7935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</TotalTime>
  <Words>101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«Ягодное лукошко» </vt:lpstr>
      <vt:lpstr>Ягодку сорвать легко — Ведь растет невысоко. Под листочки загляни-ка — Там созрела...  </vt:lpstr>
      <vt:lpstr>Не в саду, а на болоте. Круглая, как пуговка, Красненькая... </vt:lpstr>
      <vt:lpstr>Эти ягоды, все знают, Нам лекарство заменяют. Если вы больны ангиной, Пейте на ночь чай с...  </vt:lpstr>
      <vt:lpstr>На колючем кустике Желтенькие бусики. Наступила осень тихо, И созрела...  </vt:lpstr>
      <vt:lpstr>Не на шутку, а всерьез Куст колючками оброс. Темных ягодок сорви-ка. Что за кустик?</vt:lpstr>
      <vt:lpstr>Листики - с глянцем, Ягодки - с румянцем, А сами кусточки - Не выше кочки.</vt:lpstr>
      <vt:lpstr>Где-то в чаще дремучей, За оградой колючей, У заветного местечка Есть волшебная аптечка. Там красные таблетки Развешаны на ветке.</vt:lpstr>
      <vt:lpstr>Ягоды на тонкой ветке — Все лозы родные детки. Съешь всю гроздь и будешь рад. Это — сладкий...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Артём Кулаков</dc:creator>
  <cp:lastModifiedBy>HP</cp:lastModifiedBy>
  <cp:revision>14</cp:revision>
  <dcterms:created xsi:type="dcterms:W3CDTF">2014-10-25T20:52:24Z</dcterms:created>
  <dcterms:modified xsi:type="dcterms:W3CDTF">2016-10-09T13:45:16Z</dcterms:modified>
</cp:coreProperties>
</file>